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3"/>
  </p:sldMasterIdLst>
  <p:sldIdLst>
    <p:sldId id="264" r:id="rId4"/>
    <p:sldId id="256" r:id="rId5"/>
    <p:sldId id="257" r:id="rId6"/>
    <p:sldId id="258" r:id="rId7"/>
    <p:sldId id="259" r:id="rId8"/>
    <p:sldId id="261" r:id="rId9"/>
    <p:sldId id="262" r:id="rId10"/>
    <p:sldId id="263" r:id="rId11"/>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709"/>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C95170-2510-4687-87DF-5E3DD74D8DFD}" v="61" dt="2020-08-28T06:20:26.272"/>
    <p1510:client id="{282C3FC3-2138-4224-B422-17AF370D3ADD}" v="329" dt="2020-08-28T04:04:19.620"/>
  </p1510:revLst>
</p1510:revInfo>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87" d="100"/>
          <a:sy n="87" d="100"/>
        </p:scale>
        <p:origin x="24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PEZ,VALERIE (Agilent USA)" userId="a857aff2-f847-45c7-8d78-538d2d927a93" providerId="ADAL" clId="{282C3FC3-2138-4224-B422-17AF370D3ADD}"/>
    <pc:docChg chg="undo custSel addSld delSld modSld">
      <pc:chgData name="LOPEZ,VALERIE (Agilent USA)" userId="a857aff2-f847-45c7-8d78-538d2d927a93" providerId="ADAL" clId="{282C3FC3-2138-4224-B422-17AF370D3ADD}" dt="2020-08-28T04:04:25.017" v="1433" actId="1035"/>
      <pc:docMkLst>
        <pc:docMk/>
      </pc:docMkLst>
      <pc:sldChg chg="addSp modSp">
        <pc:chgData name="LOPEZ,VALERIE (Agilent USA)" userId="a857aff2-f847-45c7-8d78-538d2d927a93" providerId="ADAL" clId="{282C3FC3-2138-4224-B422-17AF370D3ADD}" dt="2020-08-28T03:48:30.286" v="1119" actId="14100"/>
        <pc:sldMkLst>
          <pc:docMk/>
          <pc:sldMk cId="2268297795" sldId="256"/>
        </pc:sldMkLst>
        <pc:spChg chg="mod">
          <ac:chgData name="LOPEZ,VALERIE (Agilent USA)" userId="a857aff2-f847-45c7-8d78-538d2d927a93" providerId="ADAL" clId="{282C3FC3-2138-4224-B422-17AF370D3ADD}" dt="2020-08-28T03:40:46.591" v="925" actId="1076"/>
          <ac:spMkLst>
            <pc:docMk/>
            <pc:sldMk cId="2268297795" sldId="256"/>
            <ac:spMk id="5" creationId="{EF8D6EE0-E1BD-41B1-9D2B-BC02B9D67E45}"/>
          </ac:spMkLst>
        </pc:spChg>
        <pc:spChg chg="mod">
          <ac:chgData name="LOPEZ,VALERIE (Agilent USA)" userId="a857aff2-f847-45c7-8d78-538d2d927a93" providerId="ADAL" clId="{282C3FC3-2138-4224-B422-17AF370D3ADD}" dt="2020-08-28T03:40:46.591" v="925" actId="1076"/>
          <ac:spMkLst>
            <pc:docMk/>
            <pc:sldMk cId="2268297795" sldId="256"/>
            <ac:spMk id="6" creationId="{B34C0348-FE19-4021-92E1-C6CD86DBF0B0}"/>
          </ac:spMkLst>
        </pc:spChg>
        <pc:spChg chg="add mod">
          <ac:chgData name="LOPEZ,VALERIE (Agilent USA)" userId="a857aff2-f847-45c7-8d78-538d2d927a93" providerId="ADAL" clId="{282C3FC3-2138-4224-B422-17AF370D3ADD}" dt="2020-08-28T03:48:30.286" v="1119" actId="14100"/>
          <ac:spMkLst>
            <pc:docMk/>
            <pc:sldMk cId="2268297795" sldId="256"/>
            <ac:spMk id="7" creationId="{11B7F314-BDD5-4447-81C8-51CC65F87217}"/>
          </ac:spMkLst>
        </pc:spChg>
        <pc:spChg chg="add mod ord">
          <ac:chgData name="LOPEZ,VALERIE (Agilent USA)" userId="a857aff2-f847-45c7-8d78-538d2d927a93" providerId="ADAL" clId="{282C3FC3-2138-4224-B422-17AF370D3ADD}" dt="2020-08-28T03:42:35.454" v="949" actId="20577"/>
          <ac:spMkLst>
            <pc:docMk/>
            <pc:sldMk cId="2268297795" sldId="256"/>
            <ac:spMk id="8" creationId="{770D4C7A-4167-4052-A548-CFE11FDF5CD0}"/>
          </ac:spMkLst>
        </pc:spChg>
        <pc:picChg chg="mod">
          <ac:chgData name="LOPEZ,VALERIE (Agilent USA)" userId="a857aff2-f847-45c7-8d78-538d2d927a93" providerId="ADAL" clId="{282C3FC3-2138-4224-B422-17AF370D3ADD}" dt="2020-08-28T03:48:05.077" v="1112" actId="1076"/>
          <ac:picMkLst>
            <pc:docMk/>
            <pc:sldMk cId="2268297795" sldId="256"/>
            <ac:picMk id="4" creationId="{1AB68CFE-F1B4-41D9-9FD4-6E4ECEE02F94}"/>
          </ac:picMkLst>
        </pc:picChg>
        <pc:picChg chg="mod">
          <ac:chgData name="LOPEZ,VALERIE (Agilent USA)" userId="a857aff2-f847-45c7-8d78-538d2d927a93" providerId="ADAL" clId="{282C3FC3-2138-4224-B422-17AF370D3ADD}" dt="2020-08-28T03:48:01.402" v="1109"/>
          <ac:picMkLst>
            <pc:docMk/>
            <pc:sldMk cId="2268297795" sldId="256"/>
            <ac:picMk id="2050" creationId="{D58BF8FB-BE86-4281-BBCA-CBF69D0DCE97}"/>
          </ac:picMkLst>
        </pc:picChg>
      </pc:sldChg>
      <pc:sldChg chg="addSp modSp">
        <pc:chgData name="LOPEZ,VALERIE (Agilent USA)" userId="a857aff2-f847-45c7-8d78-538d2d927a93" providerId="ADAL" clId="{282C3FC3-2138-4224-B422-17AF370D3ADD}" dt="2020-08-28T03:47:41.026" v="1108" actId="20577"/>
        <pc:sldMkLst>
          <pc:docMk/>
          <pc:sldMk cId="780865691" sldId="257"/>
        </pc:sldMkLst>
        <pc:spChg chg="mod">
          <ac:chgData name="LOPEZ,VALERIE (Agilent USA)" userId="a857aff2-f847-45c7-8d78-538d2d927a93" providerId="ADAL" clId="{282C3FC3-2138-4224-B422-17AF370D3ADD}" dt="2020-08-28T03:18:00.478" v="415" actId="1076"/>
          <ac:spMkLst>
            <pc:docMk/>
            <pc:sldMk cId="780865691" sldId="257"/>
            <ac:spMk id="5" creationId="{EF8D6EE0-E1BD-41B1-9D2B-BC02B9D67E45}"/>
          </ac:spMkLst>
        </pc:spChg>
        <pc:spChg chg="mod">
          <ac:chgData name="LOPEZ,VALERIE (Agilent USA)" userId="a857aff2-f847-45c7-8d78-538d2d927a93" providerId="ADAL" clId="{282C3FC3-2138-4224-B422-17AF370D3ADD}" dt="2020-08-28T03:14:45.887" v="330" actId="1076"/>
          <ac:spMkLst>
            <pc:docMk/>
            <pc:sldMk cId="780865691" sldId="257"/>
            <ac:spMk id="6" creationId="{B34C0348-FE19-4021-92E1-C6CD86DBF0B0}"/>
          </ac:spMkLst>
        </pc:spChg>
        <pc:spChg chg="add mod">
          <ac:chgData name="LOPEZ,VALERIE (Agilent USA)" userId="a857aff2-f847-45c7-8d78-538d2d927a93" providerId="ADAL" clId="{282C3FC3-2138-4224-B422-17AF370D3ADD}" dt="2020-08-28T03:47:41.026" v="1108" actId="20577"/>
          <ac:spMkLst>
            <pc:docMk/>
            <pc:sldMk cId="780865691" sldId="257"/>
            <ac:spMk id="7" creationId="{EE4171AB-D30E-455F-A006-3B40CED54B56}"/>
          </ac:spMkLst>
        </pc:spChg>
        <pc:spChg chg="add mod ord">
          <ac:chgData name="LOPEZ,VALERIE (Agilent USA)" userId="a857aff2-f847-45c7-8d78-538d2d927a93" providerId="ADAL" clId="{282C3FC3-2138-4224-B422-17AF370D3ADD}" dt="2020-08-28T03:38:18.539" v="896" actId="14100"/>
          <ac:spMkLst>
            <pc:docMk/>
            <pc:sldMk cId="780865691" sldId="257"/>
            <ac:spMk id="8" creationId="{A177173B-1181-4854-9B26-4FEED754D4B2}"/>
          </ac:spMkLst>
        </pc:spChg>
        <pc:picChg chg="mod">
          <ac:chgData name="LOPEZ,VALERIE (Agilent USA)" userId="a857aff2-f847-45c7-8d78-538d2d927a93" providerId="ADAL" clId="{282C3FC3-2138-4224-B422-17AF370D3ADD}" dt="2020-08-28T03:05:26.185" v="156" actId="14100"/>
          <ac:picMkLst>
            <pc:docMk/>
            <pc:sldMk cId="780865691" sldId="257"/>
            <ac:picMk id="2" creationId="{384AEB8D-7B94-414E-A281-08D7669AF9B5}"/>
          </ac:picMkLst>
        </pc:picChg>
        <pc:picChg chg="mod">
          <ac:chgData name="LOPEZ,VALERIE (Agilent USA)" userId="a857aff2-f847-45c7-8d78-538d2d927a93" providerId="ADAL" clId="{282C3FC3-2138-4224-B422-17AF370D3ADD}" dt="2020-08-28T03:17:57.188" v="414" actId="1076"/>
          <ac:picMkLst>
            <pc:docMk/>
            <pc:sldMk cId="780865691" sldId="257"/>
            <ac:picMk id="6146" creationId="{27192AA5-254F-43C5-B43F-31E1B75851DA}"/>
          </ac:picMkLst>
        </pc:picChg>
      </pc:sldChg>
      <pc:sldChg chg="addSp delSp modSp">
        <pc:chgData name="LOPEZ,VALERIE (Agilent USA)" userId="a857aff2-f847-45c7-8d78-538d2d927a93" providerId="ADAL" clId="{282C3FC3-2138-4224-B422-17AF370D3ADD}" dt="2020-08-28T03:40:34.012" v="922" actId="1076"/>
        <pc:sldMkLst>
          <pc:docMk/>
          <pc:sldMk cId="1474158053" sldId="258"/>
        </pc:sldMkLst>
        <pc:spChg chg="add del mod">
          <ac:chgData name="LOPEZ,VALERIE (Agilent USA)" userId="a857aff2-f847-45c7-8d78-538d2d927a93" providerId="ADAL" clId="{282C3FC3-2138-4224-B422-17AF370D3ADD}" dt="2020-08-28T03:35:14.530" v="716" actId="478"/>
          <ac:spMkLst>
            <pc:docMk/>
            <pc:sldMk cId="1474158053" sldId="258"/>
            <ac:spMk id="4" creationId="{41E19694-0B7E-470D-87B6-36DB91A77C6C}"/>
          </ac:spMkLst>
        </pc:spChg>
        <pc:spChg chg="mod">
          <ac:chgData name="LOPEZ,VALERIE (Agilent USA)" userId="a857aff2-f847-45c7-8d78-538d2d927a93" providerId="ADAL" clId="{282C3FC3-2138-4224-B422-17AF370D3ADD}" dt="2020-08-28T03:06:52.680" v="161" actId="1076"/>
          <ac:spMkLst>
            <pc:docMk/>
            <pc:sldMk cId="1474158053" sldId="258"/>
            <ac:spMk id="5" creationId="{EF8D6EE0-E1BD-41B1-9D2B-BC02B9D67E45}"/>
          </ac:spMkLst>
        </pc:spChg>
        <pc:spChg chg="mod">
          <ac:chgData name="LOPEZ,VALERIE (Agilent USA)" userId="a857aff2-f847-45c7-8d78-538d2d927a93" providerId="ADAL" clId="{282C3FC3-2138-4224-B422-17AF370D3ADD}" dt="2020-08-28T03:06:52.680" v="161" actId="1076"/>
          <ac:spMkLst>
            <pc:docMk/>
            <pc:sldMk cId="1474158053" sldId="258"/>
            <ac:spMk id="6" creationId="{B34C0348-FE19-4021-92E1-C6CD86DBF0B0}"/>
          </ac:spMkLst>
        </pc:spChg>
        <pc:spChg chg="add mod">
          <ac:chgData name="LOPEZ,VALERIE (Agilent USA)" userId="a857aff2-f847-45c7-8d78-538d2d927a93" providerId="ADAL" clId="{282C3FC3-2138-4224-B422-17AF370D3ADD}" dt="2020-08-28T03:38:03.498" v="895" actId="20577"/>
          <ac:spMkLst>
            <pc:docMk/>
            <pc:sldMk cId="1474158053" sldId="258"/>
            <ac:spMk id="8" creationId="{A8E3883A-9B6F-4EB3-9D59-2C0F791F182D}"/>
          </ac:spMkLst>
        </pc:spChg>
        <pc:spChg chg="add mod ord">
          <ac:chgData name="LOPEZ,VALERIE (Agilent USA)" userId="a857aff2-f847-45c7-8d78-538d2d927a93" providerId="ADAL" clId="{282C3FC3-2138-4224-B422-17AF370D3ADD}" dt="2020-08-28T03:40:34.012" v="922" actId="1076"/>
          <ac:spMkLst>
            <pc:docMk/>
            <pc:sldMk cId="1474158053" sldId="258"/>
            <ac:spMk id="9" creationId="{C77A1D4C-756C-4512-BBD8-C5FF7AF54E83}"/>
          </ac:spMkLst>
        </pc:spChg>
        <pc:picChg chg="mod">
          <ac:chgData name="LOPEZ,VALERIE (Agilent USA)" userId="a857aff2-f847-45c7-8d78-538d2d927a93" providerId="ADAL" clId="{282C3FC3-2138-4224-B422-17AF370D3ADD}" dt="2020-08-28T03:06:57.552" v="162" actId="1076"/>
          <ac:picMkLst>
            <pc:docMk/>
            <pc:sldMk cId="1474158053" sldId="258"/>
            <ac:picMk id="4098" creationId="{4D08FE09-2F3F-460B-82E6-5A4267B45B04}"/>
          </ac:picMkLst>
        </pc:picChg>
      </pc:sldChg>
      <pc:sldChg chg="modSp del">
        <pc:chgData name="LOPEZ,VALERIE (Agilent USA)" userId="a857aff2-f847-45c7-8d78-538d2d927a93" providerId="ADAL" clId="{282C3FC3-2138-4224-B422-17AF370D3ADD}" dt="2020-08-28T03:33:27.221" v="673" actId="2696"/>
        <pc:sldMkLst>
          <pc:docMk/>
          <pc:sldMk cId="1308478422" sldId="260"/>
        </pc:sldMkLst>
        <pc:spChg chg="mod">
          <ac:chgData name="LOPEZ,VALERIE (Agilent USA)" userId="a857aff2-f847-45c7-8d78-538d2d927a93" providerId="ADAL" clId="{282C3FC3-2138-4224-B422-17AF370D3ADD}" dt="2020-08-28T02:55:43.835" v="0" actId="1076"/>
          <ac:spMkLst>
            <pc:docMk/>
            <pc:sldMk cId="1308478422" sldId="260"/>
            <ac:spMk id="2" creationId="{91D5946C-902B-41B0-8C85-1DC01E92E0E9}"/>
          </ac:spMkLst>
        </pc:spChg>
      </pc:sldChg>
      <pc:sldChg chg="addSp delSp modSp">
        <pc:chgData name="LOPEZ,VALERIE (Agilent USA)" userId="a857aff2-f847-45c7-8d78-538d2d927a93" providerId="ADAL" clId="{282C3FC3-2138-4224-B422-17AF370D3ADD}" dt="2020-08-28T03:34:00.798" v="692" actId="1076"/>
        <pc:sldMkLst>
          <pc:docMk/>
          <pc:sldMk cId="3575800169" sldId="261"/>
        </pc:sldMkLst>
        <pc:spChg chg="add del mod">
          <ac:chgData name="LOPEZ,VALERIE (Agilent USA)" userId="a857aff2-f847-45c7-8d78-538d2d927a93" providerId="ADAL" clId="{282C3FC3-2138-4224-B422-17AF370D3ADD}" dt="2020-08-28T03:33:43.082" v="683"/>
          <ac:spMkLst>
            <pc:docMk/>
            <pc:sldMk cId="3575800169" sldId="261"/>
            <ac:spMk id="5" creationId="{49243622-2343-4E20-9674-5C0554FAF755}"/>
          </ac:spMkLst>
        </pc:spChg>
        <pc:picChg chg="mod">
          <ac:chgData name="LOPEZ,VALERIE (Agilent USA)" userId="a857aff2-f847-45c7-8d78-538d2d927a93" providerId="ADAL" clId="{282C3FC3-2138-4224-B422-17AF370D3ADD}" dt="2020-08-28T03:33:56.705" v="689" actId="1076"/>
          <ac:picMkLst>
            <pc:docMk/>
            <pc:sldMk cId="3575800169" sldId="261"/>
            <ac:picMk id="4" creationId="{2471E5B7-4431-4B27-83DD-ADCBE11ABE88}"/>
          </ac:picMkLst>
        </pc:picChg>
        <pc:picChg chg="add mod">
          <ac:chgData name="LOPEZ,VALERIE (Agilent USA)" userId="a857aff2-f847-45c7-8d78-538d2d927a93" providerId="ADAL" clId="{282C3FC3-2138-4224-B422-17AF370D3ADD}" dt="2020-08-28T03:34:00.798" v="692" actId="1076"/>
          <ac:picMkLst>
            <pc:docMk/>
            <pc:sldMk cId="3575800169" sldId="261"/>
            <ac:picMk id="6" creationId="{DEB4F220-53FF-4827-A03C-C57B8CBBB97E}"/>
          </ac:picMkLst>
        </pc:picChg>
      </pc:sldChg>
      <pc:sldChg chg="addSp delSp modSp">
        <pc:chgData name="LOPEZ,VALERIE (Agilent USA)" userId="a857aff2-f847-45c7-8d78-538d2d927a93" providerId="ADAL" clId="{282C3FC3-2138-4224-B422-17AF370D3ADD}" dt="2020-08-28T03:39:18.001" v="909" actId="20577"/>
        <pc:sldMkLst>
          <pc:docMk/>
          <pc:sldMk cId="3385729971" sldId="262"/>
        </pc:sldMkLst>
        <pc:spChg chg="add mod">
          <ac:chgData name="LOPEZ,VALERIE (Agilent USA)" userId="a857aff2-f847-45c7-8d78-538d2d927a93" providerId="ADAL" clId="{282C3FC3-2138-4224-B422-17AF370D3ADD}" dt="2020-08-28T03:39:18.001" v="909" actId="20577"/>
          <ac:spMkLst>
            <pc:docMk/>
            <pc:sldMk cId="3385729971" sldId="262"/>
            <ac:spMk id="39" creationId="{436AB629-8CEB-4D21-B719-9D90847353A8}"/>
          </ac:spMkLst>
        </pc:spChg>
        <pc:spChg chg="add del">
          <ac:chgData name="LOPEZ,VALERIE (Agilent USA)" userId="a857aff2-f847-45c7-8d78-538d2d927a93" providerId="ADAL" clId="{282C3FC3-2138-4224-B422-17AF370D3ADD}" dt="2020-08-28T02:58:31.320" v="61"/>
          <ac:spMkLst>
            <pc:docMk/>
            <pc:sldMk cId="3385729971" sldId="262"/>
            <ac:spMk id="40" creationId="{1C15632C-487A-4B8B-8CF5-2E013C559016}"/>
          </ac:spMkLst>
        </pc:spChg>
        <pc:spChg chg="add mod">
          <ac:chgData name="LOPEZ,VALERIE (Agilent USA)" userId="a857aff2-f847-45c7-8d78-538d2d927a93" providerId="ADAL" clId="{282C3FC3-2138-4224-B422-17AF370D3ADD}" dt="2020-08-28T03:25:58.801" v="558" actId="1035"/>
          <ac:spMkLst>
            <pc:docMk/>
            <pc:sldMk cId="3385729971" sldId="262"/>
            <ac:spMk id="41" creationId="{8C96CE49-94C1-44B6-8366-2119DB4E736D}"/>
          </ac:spMkLst>
        </pc:spChg>
        <pc:spChg chg="add del mod">
          <ac:chgData name="LOPEZ,VALERIE (Agilent USA)" userId="a857aff2-f847-45c7-8d78-538d2d927a93" providerId="ADAL" clId="{282C3FC3-2138-4224-B422-17AF370D3ADD}" dt="2020-08-28T03:25:36.032" v="531" actId="478"/>
          <ac:spMkLst>
            <pc:docMk/>
            <pc:sldMk cId="3385729971" sldId="262"/>
            <ac:spMk id="42" creationId="{5E4B7A74-9474-4A85-8D73-43F40E71B040}"/>
          </ac:spMkLst>
        </pc:spChg>
        <pc:picChg chg="add mod">
          <ac:chgData name="LOPEZ,VALERIE (Agilent USA)" userId="a857aff2-f847-45c7-8d78-538d2d927a93" providerId="ADAL" clId="{282C3FC3-2138-4224-B422-17AF370D3ADD}" dt="2020-08-28T03:25:45.706" v="535" actId="1076"/>
          <ac:picMkLst>
            <pc:docMk/>
            <pc:sldMk cId="3385729971" sldId="262"/>
            <ac:picMk id="5157" creationId="{69BC72D1-51FD-42C7-9DF6-D960450BE8C3}"/>
          </ac:picMkLst>
        </pc:picChg>
      </pc:sldChg>
      <pc:sldChg chg="addSp delSp modSp add">
        <pc:chgData name="LOPEZ,VALERIE (Agilent USA)" userId="a857aff2-f847-45c7-8d78-538d2d927a93" providerId="ADAL" clId="{282C3FC3-2138-4224-B422-17AF370D3ADD}" dt="2020-08-28T03:50:40.702" v="1144" actId="1076"/>
        <pc:sldMkLst>
          <pc:docMk/>
          <pc:sldMk cId="639953075" sldId="263"/>
        </pc:sldMkLst>
        <pc:spChg chg="del">
          <ac:chgData name="LOPEZ,VALERIE (Agilent USA)" userId="a857aff2-f847-45c7-8d78-538d2d927a93" providerId="ADAL" clId="{282C3FC3-2138-4224-B422-17AF370D3ADD}" dt="2020-08-28T03:19:27.186" v="419" actId="478"/>
          <ac:spMkLst>
            <pc:docMk/>
            <pc:sldMk cId="639953075" sldId="263"/>
            <ac:spMk id="2" creationId="{19CCCE12-9A35-4116-80F8-0B8322E8720B}"/>
          </ac:spMkLst>
        </pc:spChg>
        <pc:spChg chg="del">
          <ac:chgData name="LOPEZ,VALERIE (Agilent USA)" userId="a857aff2-f847-45c7-8d78-538d2d927a93" providerId="ADAL" clId="{282C3FC3-2138-4224-B422-17AF370D3ADD}" dt="2020-08-28T03:19:27.186" v="419" actId="478"/>
          <ac:spMkLst>
            <pc:docMk/>
            <pc:sldMk cId="639953075" sldId="263"/>
            <ac:spMk id="3" creationId="{8243F816-59A0-4A34-8F0B-66CA3EF12484}"/>
          </ac:spMkLst>
        </pc:spChg>
        <pc:spChg chg="add del mod">
          <ac:chgData name="LOPEZ,VALERIE (Agilent USA)" userId="a857aff2-f847-45c7-8d78-538d2d927a93" providerId="ADAL" clId="{282C3FC3-2138-4224-B422-17AF370D3ADD}" dt="2020-08-28T03:19:34.067" v="423" actId="478"/>
          <ac:spMkLst>
            <pc:docMk/>
            <pc:sldMk cId="639953075" sldId="263"/>
            <ac:spMk id="5" creationId="{E680F998-CD75-47D9-8A0B-C6193ED35E0C}"/>
          </ac:spMkLst>
        </pc:spChg>
        <pc:spChg chg="add del">
          <ac:chgData name="LOPEZ,VALERIE (Agilent USA)" userId="a857aff2-f847-45c7-8d78-538d2d927a93" providerId="ADAL" clId="{282C3FC3-2138-4224-B422-17AF370D3ADD}" dt="2020-08-28T03:20:10.794" v="425" actId="478"/>
          <ac:spMkLst>
            <pc:docMk/>
            <pc:sldMk cId="639953075" sldId="263"/>
            <ac:spMk id="7" creationId="{8871D163-B550-4A0A-81A6-B98DB835AC34}"/>
          </ac:spMkLst>
        </pc:spChg>
        <pc:spChg chg="add mod">
          <ac:chgData name="LOPEZ,VALERIE (Agilent USA)" userId="a857aff2-f847-45c7-8d78-538d2d927a93" providerId="ADAL" clId="{282C3FC3-2138-4224-B422-17AF370D3ADD}" dt="2020-08-28T03:50:40.702" v="1144" actId="1076"/>
          <ac:spMkLst>
            <pc:docMk/>
            <pc:sldMk cId="639953075" sldId="263"/>
            <ac:spMk id="10" creationId="{59D38092-56CC-4A58-B3A5-1882104907C6}"/>
          </ac:spMkLst>
        </pc:spChg>
        <pc:graphicFrameChg chg="add del mod">
          <ac:chgData name="LOPEZ,VALERIE (Agilent USA)" userId="a857aff2-f847-45c7-8d78-538d2d927a93" providerId="ADAL" clId="{282C3FC3-2138-4224-B422-17AF370D3ADD}" dt="2020-08-28T03:19:34.067" v="423" actId="478"/>
          <ac:graphicFrameMkLst>
            <pc:docMk/>
            <pc:sldMk cId="639953075" sldId="263"/>
            <ac:graphicFrameMk id="4" creationId="{86DB2DFA-78B7-491F-A843-ECEC77A5F29E}"/>
          </ac:graphicFrameMkLst>
        </pc:graphicFrameChg>
        <pc:graphicFrameChg chg="add mod modGraphic">
          <ac:chgData name="LOPEZ,VALERIE (Agilent USA)" userId="a857aff2-f847-45c7-8d78-538d2d927a93" providerId="ADAL" clId="{282C3FC3-2138-4224-B422-17AF370D3ADD}" dt="2020-08-28T03:50:35.816" v="1143" actId="14861"/>
          <ac:graphicFrameMkLst>
            <pc:docMk/>
            <pc:sldMk cId="639953075" sldId="263"/>
            <ac:graphicFrameMk id="6" creationId="{E94359A9-6484-412B-AEC5-3792A82217B8}"/>
          </ac:graphicFrameMkLst>
        </pc:graphicFrameChg>
        <pc:picChg chg="add del mod">
          <ac:chgData name="LOPEZ,VALERIE (Agilent USA)" userId="a857aff2-f847-45c7-8d78-538d2d927a93" providerId="ADAL" clId="{282C3FC3-2138-4224-B422-17AF370D3ADD}" dt="2020-08-28T03:28:20.316" v="562" actId="478"/>
          <ac:picMkLst>
            <pc:docMk/>
            <pc:sldMk cId="639953075" sldId="263"/>
            <ac:picMk id="7172" creationId="{22CE0F1E-E56C-43FE-9D1F-16F48A49077A}"/>
          </ac:picMkLst>
        </pc:picChg>
        <pc:picChg chg="add mod">
          <ac:chgData name="LOPEZ,VALERIE (Agilent USA)" userId="a857aff2-f847-45c7-8d78-538d2d927a93" providerId="ADAL" clId="{282C3FC3-2138-4224-B422-17AF370D3ADD}" dt="2020-08-28T03:33:14.548" v="671" actId="14100"/>
          <ac:picMkLst>
            <pc:docMk/>
            <pc:sldMk cId="639953075" sldId="263"/>
            <ac:picMk id="7174" creationId="{84EB57A0-076E-49D5-BB18-ED19E4771926}"/>
          </ac:picMkLst>
        </pc:picChg>
      </pc:sldChg>
      <pc:sldChg chg="addSp delSp modSp add">
        <pc:chgData name="LOPEZ,VALERIE (Agilent USA)" userId="a857aff2-f847-45c7-8d78-538d2d927a93" providerId="ADAL" clId="{282C3FC3-2138-4224-B422-17AF370D3ADD}" dt="2020-08-28T04:04:25.017" v="1433" actId="1035"/>
        <pc:sldMkLst>
          <pc:docMk/>
          <pc:sldMk cId="2514987706" sldId="264"/>
        </pc:sldMkLst>
        <pc:spChg chg="mod">
          <ac:chgData name="LOPEZ,VALERIE (Agilent USA)" userId="a857aff2-f847-45c7-8d78-538d2d927a93" providerId="ADAL" clId="{282C3FC3-2138-4224-B422-17AF370D3ADD}" dt="2020-08-28T03:43:22.590" v="984"/>
          <ac:spMkLst>
            <pc:docMk/>
            <pc:sldMk cId="2514987706" sldId="264"/>
            <ac:spMk id="2" creationId="{696E4449-A2BE-4574-A26A-A55380F7A1C5}"/>
          </ac:spMkLst>
        </pc:spChg>
        <pc:spChg chg="add del mod">
          <ac:chgData name="LOPEZ,VALERIE (Agilent USA)" userId="a857aff2-f847-45c7-8d78-538d2d927a93" providerId="ADAL" clId="{282C3FC3-2138-4224-B422-17AF370D3ADD}" dt="2020-08-28T04:03:27.582" v="1309" actId="1076"/>
          <ac:spMkLst>
            <pc:docMk/>
            <pc:sldMk cId="2514987706" sldId="264"/>
            <ac:spMk id="3" creationId="{8C8CABC6-7D08-47C8-BBAD-CAA82FBAB811}"/>
          </ac:spMkLst>
        </pc:spChg>
        <pc:spChg chg="add del mod">
          <ac:chgData name="LOPEZ,VALERIE (Agilent USA)" userId="a857aff2-f847-45c7-8d78-538d2d927a93" providerId="ADAL" clId="{282C3FC3-2138-4224-B422-17AF370D3ADD}" dt="2020-08-28T03:50:56.111" v="1145" actId="478"/>
          <ac:spMkLst>
            <pc:docMk/>
            <pc:sldMk cId="2514987706" sldId="264"/>
            <ac:spMk id="4" creationId="{099C0556-74C8-4B08-9ABD-0BEB6DA30473}"/>
          </ac:spMkLst>
        </pc:spChg>
        <pc:spChg chg="add del mod">
          <ac:chgData name="LOPEZ,VALERIE (Agilent USA)" userId="a857aff2-f847-45c7-8d78-538d2d927a93" providerId="ADAL" clId="{282C3FC3-2138-4224-B422-17AF370D3ADD}" dt="2020-08-28T04:02:51.878" v="1303" actId="478"/>
          <ac:spMkLst>
            <pc:docMk/>
            <pc:sldMk cId="2514987706" sldId="264"/>
            <ac:spMk id="5" creationId="{717E7B8E-5603-4C96-A4D7-C9841F628280}"/>
          </ac:spMkLst>
        </pc:spChg>
        <pc:spChg chg="add mod">
          <ac:chgData name="LOPEZ,VALERIE (Agilent USA)" userId="a857aff2-f847-45c7-8d78-538d2d927a93" providerId="ADAL" clId="{282C3FC3-2138-4224-B422-17AF370D3ADD}" dt="2020-08-28T04:04:25.017" v="1433" actId="1035"/>
          <ac:spMkLst>
            <pc:docMk/>
            <pc:sldMk cId="2514987706" sldId="264"/>
            <ac:spMk id="6" creationId="{69F38FE7-6D00-40A9-BB53-D13AEC11F673}"/>
          </ac:spMkLst>
        </pc:spChg>
        <pc:spChg chg="add mod">
          <ac:chgData name="LOPEZ,VALERIE (Agilent USA)" userId="a857aff2-f847-45c7-8d78-538d2d927a93" providerId="ADAL" clId="{282C3FC3-2138-4224-B422-17AF370D3ADD}" dt="2020-08-28T04:04:19.620" v="1423" actId="20578"/>
          <ac:spMkLst>
            <pc:docMk/>
            <pc:sldMk cId="2514987706" sldId="264"/>
            <ac:spMk id="11" creationId="{B9052FB0-7D19-4AFF-B4CC-8B7FB06DAFC0}"/>
          </ac:spMkLst>
        </pc:spChg>
        <pc:picChg chg="add mod">
          <ac:chgData name="LOPEZ,VALERIE (Agilent USA)" userId="a857aff2-f847-45c7-8d78-538d2d927a93" providerId="ADAL" clId="{282C3FC3-2138-4224-B422-17AF370D3ADD}" dt="2020-08-28T03:43:19.965" v="983" actId="14861"/>
          <ac:picMkLst>
            <pc:docMk/>
            <pc:sldMk cId="2514987706" sldId="264"/>
            <ac:picMk id="8194" creationId="{00B71C7A-C8CE-430D-B099-DB6A28F2BDED}"/>
          </ac:picMkLst>
        </pc:picChg>
        <pc:picChg chg="add del mod">
          <ac:chgData name="LOPEZ,VALERIE (Agilent USA)" userId="a857aff2-f847-45c7-8d78-538d2d927a93" providerId="ADAL" clId="{282C3FC3-2138-4224-B422-17AF370D3ADD}" dt="2020-08-28T03:57:12.313" v="1186" actId="478"/>
          <ac:picMkLst>
            <pc:docMk/>
            <pc:sldMk cId="2514987706" sldId="264"/>
            <ac:picMk id="8196" creationId="{06C45CD0-7167-46B0-9531-28B50E72A688}"/>
          </ac:picMkLst>
        </pc:picChg>
        <pc:picChg chg="add mod">
          <ac:chgData name="LOPEZ,VALERIE (Agilent USA)" userId="a857aff2-f847-45c7-8d78-538d2d927a93" providerId="ADAL" clId="{282C3FC3-2138-4224-B422-17AF370D3ADD}" dt="2020-08-28T04:01:24.194" v="1252" actId="732"/>
          <ac:picMkLst>
            <pc:docMk/>
            <pc:sldMk cId="2514987706" sldId="264"/>
            <ac:picMk id="8198" creationId="{1E7FE6B7-BEB6-4330-B887-2BD482FFF04C}"/>
          </ac:picMkLst>
        </pc:picChg>
        <pc:picChg chg="add mod">
          <ac:chgData name="LOPEZ,VALERIE (Agilent USA)" userId="a857aff2-f847-45c7-8d78-538d2d927a93" providerId="ADAL" clId="{282C3FC3-2138-4224-B422-17AF370D3ADD}" dt="2020-08-28T03:59:45.570" v="1211" actId="14861"/>
          <ac:picMkLst>
            <pc:docMk/>
            <pc:sldMk cId="2514987706" sldId="264"/>
            <ac:picMk id="8200" creationId="{3D6B6CB8-CD92-4AA9-A993-6F701CF16FE9}"/>
          </ac:picMkLst>
        </pc:picChg>
        <pc:picChg chg="add mod">
          <ac:chgData name="LOPEZ,VALERIE (Agilent USA)" userId="a857aff2-f847-45c7-8d78-538d2d927a93" providerId="ADAL" clId="{282C3FC3-2138-4224-B422-17AF370D3ADD}" dt="2020-08-28T04:01:13.417" v="1250" actId="1076"/>
          <ac:picMkLst>
            <pc:docMk/>
            <pc:sldMk cId="2514987706" sldId="264"/>
            <ac:picMk id="8202" creationId="{6F1780BF-ED69-460E-9FD4-805125A36EE7}"/>
          </ac:picMkLst>
        </pc:picChg>
      </pc:sldChg>
    </pc:docChg>
  </pc:docChgLst>
  <pc:docChgLst>
    <pc:chgData name="LOPEZ,VALERIE (Agilent USA)" userId="a857aff2-f847-45c7-8d78-538d2d927a93" providerId="ADAL" clId="{11C95170-2510-4687-87DF-5E3DD74D8DFD}"/>
    <pc:docChg chg="custSel modSld">
      <pc:chgData name="LOPEZ,VALERIE (Agilent USA)" userId="a857aff2-f847-45c7-8d78-538d2d927a93" providerId="ADAL" clId="{11C95170-2510-4687-87DF-5E3DD74D8DFD}" dt="2020-08-28T06:20:37.821" v="522" actId="255"/>
      <pc:docMkLst>
        <pc:docMk/>
      </pc:docMkLst>
      <pc:sldChg chg="addSp modSp">
        <pc:chgData name="LOPEZ,VALERIE (Agilent USA)" userId="a857aff2-f847-45c7-8d78-538d2d927a93" providerId="ADAL" clId="{11C95170-2510-4687-87DF-5E3DD74D8DFD}" dt="2020-08-28T06:16:59.199" v="459"/>
        <pc:sldMkLst>
          <pc:docMk/>
          <pc:sldMk cId="2268297795" sldId="256"/>
        </pc:sldMkLst>
        <pc:spChg chg="mod">
          <ac:chgData name="LOPEZ,VALERIE (Agilent USA)" userId="a857aff2-f847-45c7-8d78-538d2d927a93" providerId="ADAL" clId="{11C95170-2510-4687-87DF-5E3DD74D8DFD}" dt="2020-08-28T06:16:59.199" v="459"/>
          <ac:spMkLst>
            <pc:docMk/>
            <pc:sldMk cId="2268297795" sldId="256"/>
            <ac:spMk id="6" creationId="{B34C0348-FE19-4021-92E1-C6CD86DBF0B0}"/>
          </ac:spMkLst>
        </pc:spChg>
        <pc:spChg chg="mod">
          <ac:chgData name="LOPEZ,VALERIE (Agilent USA)" userId="a857aff2-f847-45c7-8d78-538d2d927a93" providerId="ADAL" clId="{11C95170-2510-4687-87DF-5E3DD74D8DFD}" dt="2020-08-28T06:14:52.637" v="383" actId="1076"/>
          <ac:spMkLst>
            <pc:docMk/>
            <pc:sldMk cId="2268297795" sldId="256"/>
            <ac:spMk id="7" creationId="{11B7F314-BDD5-4447-81C8-51CC65F87217}"/>
          </ac:spMkLst>
        </pc:spChg>
        <pc:picChg chg="mod">
          <ac:chgData name="LOPEZ,VALERIE (Agilent USA)" userId="a857aff2-f847-45c7-8d78-538d2d927a93" providerId="ADAL" clId="{11C95170-2510-4687-87DF-5E3DD74D8DFD}" dt="2020-08-28T06:07:01.576" v="11" actId="1076"/>
          <ac:picMkLst>
            <pc:docMk/>
            <pc:sldMk cId="2268297795" sldId="256"/>
            <ac:picMk id="4" creationId="{1AB68CFE-F1B4-41D9-9FD4-6E4ECEE02F94}"/>
          </ac:picMkLst>
        </pc:picChg>
        <pc:picChg chg="add mod">
          <ac:chgData name="LOPEZ,VALERIE (Agilent USA)" userId="a857aff2-f847-45c7-8d78-538d2d927a93" providerId="ADAL" clId="{11C95170-2510-4687-87DF-5E3DD74D8DFD}" dt="2020-08-28T06:14:58.899" v="392" actId="14100"/>
          <ac:picMkLst>
            <pc:docMk/>
            <pc:sldMk cId="2268297795" sldId="256"/>
            <ac:picMk id="1026" creationId="{220CC60B-9C2C-477F-9B1B-E760BFA95FBF}"/>
          </ac:picMkLst>
        </pc:picChg>
      </pc:sldChg>
      <pc:sldChg chg="addSp delSp modSp">
        <pc:chgData name="LOPEZ,VALERIE (Agilent USA)" userId="a857aff2-f847-45c7-8d78-538d2d927a93" providerId="ADAL" clId="{11C95170-2510-4687-87DF-5E3DD74D8DFD}" dt="2020-08-28T06:19:14.013" v="514" actId="20577"/>
        <pc:sldMkLst>
          <pc:docMk/>
          <pc:sldMk cId="780865691" sldId="257"/>
        </pc:sldMkLst>
        <pc:spChg chg="mod">
          <ac:chgData name="LOPEZ,VALERIE (Agilent USA)" userId="a857aff2-f847-45c7-8d78-538d2d927a93" providerId="ADAL" clId="{11C95170-2510-4687-87DF-5E3DD74D8DFD}" dt="2020-08-28T06:19:14.013" v="514" actId="20577"/>
          <ac:spMkLst>
            <pc:docMk/>
            <pc:sldMk cId="780865691" sldId="257"/>
            <ac:spMk id="7" creationId="{EE4171AB-D30E-455F-A006-3B40CED54B56}"/>
          </ac:spMkLst>
        </pc:spChg>
        <pc:picChg chg="del">
          <ac:chgData name="LOPEZ,VALERIE (Agilent USA)" userId="a857aff2-f847-45c7-8d78-538d2d927a93" providerId="ADAL" clId="{11C95170-2510-4687-87DF-5E3DD74D8DFD}" dt="2020-08-28T06:06:13.675" v="0" actId="478"/>
          <ac:picMkLst>
            <pc:docMk/>
            <pc:sldMk cId="780865691" sldId="257"/>
            <ac:picMk id="2" creationId="{384AEB8D-7B94-414E-A281-08D7669AF9B5}"/>
          </ac:picMkLst>
        </pc:picChg>
        <pc:picChg chg="add mod modCrop">
          <ac:chgData name="LOPEZ,VALERIE (Agilent USA)" userId="a857aff2-f847-45c7-8d78-538d2d927a93" providerId="ADAL" clId="{11C95170-2510-4687-87DF-5E3DD74D8DFD}" dt="2020-08-28T06:07:13.058" v="13" actId="732"/>
          <ac:picMkLst>
            <pc:docMk/>
            <pc:sldMk cId="780865691" sldId="257"/>
            <ac:picMk id="3" creationId="{F0DC8001-F4D2-4A38-9880-D89D673C60A4}"/>
          </ac:picMkLst>
        </pc:picChg>
        <pc:picChg chg="add mod">
          <ac:chgData name="LOPEZ,VALERIE (Agilent USA)" userId="a857aff2-f847-45c7-8d78-538d2d927a93" providerId="ADAL" clId="{11C95170-2510-4687-87DF-5E3DD74D8DFD}" dt="2020-08-28T06:08:49.762" v="40" actId="1076"/>
          <ac:picMkLst>
            <pc:docMk/>
            <pc:sldMk cId="780865691" sldId="257"/>
            <ac:picMk id="9" creationId="{34C09298-FFCD-444E-927F-FA199098866D}"/>
          </ac:picMkLst>
        </pc:picChg>
      </pc:sldChg>
      <pc:sldChg chg="addSp modSp">
        <pc:chgData name="LOPEZ,VALERIE (Agilent USA)" userId="a857aff2-f847-45c7-8d78-538d2d927a93" providerId="ADAL" clId="{11C95170-2510-4687-87DF-5E3DD74D8DFD}" dt="2020-08-28T06:20:08.125" v="518" actId="255"/>
        <pc:sldMkLst>
          <pc:docMk/>
          <pc:sldMk cId="1474158053" sldId="258"/>
        </pc:sldMkLst>
        <pc:spChg chg="mod">
          <ac:chgData name="LOPEZ,VALERIE (Agilent USA)" userId="a857aff2-f847-45c7-8d78-538d2d927a93" providerId="ADAL" clId="{11C95170-2510-4687-87DF-5E3DD74D8DFD}" dt="2020-08-28T06:20:08.125" v="518" actId="255"/>
          <ac:spMkLst>
            <pc:docMk/>
            <pc:sldMk cId="1474158053" sldId="258"/>
            <ac:spMk id="8" creationId="{A8E3883A-9B6F-4EB3-9D59-2C0F791F182D}"/>
          </ac:spMkLst>
        </pc:spChg>
        <pc:picChg chg="add mod">
          <ac:chgData name="LOPEZ,VALERIE (Agilent USA)" userId="a857aff2-f847-45c7-8d78-538d2d927a93" providerId="ADAL" clId="{11C95170-2510-4687-87DF-5E3DD74D8DFD}" dt="2020-08-28T06:08:54.407" v="42" actId="1076"/>
          <ac:picMkLst>
            <pc:docMk/>
            <pc:sldMk cId="1474158053" sldId="258"/>
            <ac:picMk id="10" creationId="{B4A4BF72-5D7D-4D65-90DA-ECCF44D653B5}"/>
          </ac:picMkLst>
        </pc:picChg>
      </pc:sldChg>
      <pc:sldChg chg="addSp modSp">
        <pc:chgData name="LOPEZ,VALERIE (Agilent USA)" userId="a857aff2-f847-45c7-8d78-538d2d927a93" providerId="ADAL" clId="{11C95170-2510-4687-87DF-5E3DD74D8DFD}" dt="2020-08-28T06:20:37.821" v="522" actId="255"/>
        <pc:sldMkLst>
          <pc:docMk/>
          <pc:sldMk cId="95235520" sldId="259"/>
        </pc:sldMkLst>
        <pc:spChg chg="add mod">
          <ac:chgData name="LOPEZ,VALERIE (Agilent USA)" userId="a857aff2-f847-45c7-8d78-538d2d927a93" providerId="ADAL" clId="{11C95170-2510-4687-87DF-5E3DD74D8DFD}" dt="2020-08-28T06:20:37.821" v="522" actId="255"/>
          <ac:spMkLst>
            <pc:docMk/>
            <pc:sldMk cId="95235520" sldId="259"/>
            <ac:spMk id="3" creationId="{AD122378-97B0-4803-8F90-02280A61E243}"/>
          </ac:spMkLst>
        </pc:spChg>
      </pc:sldChg>
      <pc:sldChg chg="addSp modSp">
        <pc:chgData name="LOPEZ,VALERIE (Agilent USA)" userId="a857aff2-f847-45c7-8d78-538d2d927a93" providerId="ADAL" clId="{11C95170-2510-4687-87DF-5E3DD74D8DFD}" dt="2020-08-28T06:11:53.261" v="266" actId="207"/>
        <pc:sldMkLst>
          <pc:docMk/>
          <pc:sldMk cId="3385729971" sldId="262"/>
        </pc:sldMkLst>
        <pc:spChg chg="add mod">
          <ac:chgData name="LOPEZ,VALERIE (Agilent USA)" userId="a857aff2-f847-45c7-8d78-538d2d927a93" providerId="ADAL" clId="{11C95170-2510-4687-87DF-5E3DD74D8DFD}" dt="2020-08-28T06:11:53.261" v="266" actId="207"/>
          <ac:spMkLst>
            <pc:docMk/>
            <pc:sldMk cId="3385729971" sldId="262"/>
            <ac:spMk id="2" creationId="{94DB35BB-06E6-4FA8-AA61-52A8190F0D29}"/>
          </ac:spMkLst>
        </pc:spChg>
        <pc:picChg chg="mod">
          <ac:chgData name="LOPEZ,VALERIE (Agilent USA)" userId="a857aff2-f847-45c7-8d78-538d2d927a93" providerId="ADAL" clId="{11C95170-2510-4687-87DF-5E3DD74D8DFD}" dt="2020-08-28T06:09:28.142" v="47" actId="1076"/>
          <ac:picMkLst>
            <pc:docMk/>
            <pc:sldMk cId="3385729971" sldId="262"/>
            <ac:picMk id="5157" creationId="{69BC72D1-51FD-42C7-9DF6-D960450BE8C3}"/>
          </ac:picMkLst>
        </pc:picChg>
      </pc:sldChg>
      <pc:sldChg chg="addSp modSp">
        <pc:chgData name="LOPEZ,VALERIE (Agilent USA)" userId="a857aff2-f847-45c7-8d78-538d2d927a93" providerId="ADAL" clId="{11C95170-2510-4687-87DF-5E3DD74D8DFD}" dt="2020-08-28T06:13:47.614" v="349" actId="1036"/>
        <pc:sldMkLst>
          <pc:docMk/>
          <pc:sldMk cId="639953075" sldId="263"/>
        </pc:sldMkLst>
        <pc:spChg chg="add mod">
          <ac:chgData name="LOPEZ,VALERIE (Agilent USA)" userId="a857aff2-f847-45c7-8d78-538d2d927a93" providerId="ADAL" clId="{11C95170-2510-4687-87DF-5E3DD74D8DFD}" dt="2020-08-28T06:13:47.614" v="349" actId="1036"/>
          <ac:spMkLst>
            <pc:docMk/>
            <pc:sldMk cId="639953075" sldId="263"/>
            <ac:spMk id="2" creationId="{868918DD-C35A-4594-849A-BCDFA8613DC2}"/>
          </ac:spMkLst>
        </pc:spChg>
        <pc:spChg chg="mod ord">
          <ac:chgData name="LOPEZ,VALERIE (Agilent USA)" userId="a857aff2-f847-45c7-8d78-538d2d927a93" providerId="ADAL" clId="{11C95170-2510-4687-87DF-5E3DD74D8DFD}" dt="2020-08-28T06:13:47.614" v="349" actId="1036"/>
          <ac:spMkLst>
            <pc:docMk/>
            <pc:sldMk cId="639953075" sldId="263"/>
            <ac:spMk id="10" creationId="{59D38092-56CC-4A58-B3A5-1882104907C6}"/>
          </ac:spMkLst>
        </pc:spChg>
      </pc:sldChg>
      <pc:sldChg chg="modSp">
        <pc:chgData name="LOPEZ,VALERIE (Agilent USA)" userId="a857aff2-f847-45c7-8d78-538d2d927a93" providerId="ADAL" clId="{11C95170-2510-4687-87DF-5E3DD74D8DFD}" dt="2020-08-28T06:09:18.769" v="46" actId="27636"/>
        <pc:sldMkLst>
          <pc:docMk/>
          <pc:sldMk cId="2514987706" sldId="264"/>
        </pc:sldMkLst>
        <pc:spChg chg="mod">
          <ac:chgData name="LOPEZ,VALERIE (Agilent USA)" userId="a857aff2-f847-45c7-8d78-538d2d927a93" providerId="ADAL" clId="{11C95170-2510-4687-87DF-5E3DD74D8DFD}" dt="2020-08-28T06:09:18.769" v="46" actId="27636"/>
          <ac:spMkLst>
            <pc:docMk/>
            <pc:sldMk cId="2514987706" sldId="264"/>
            <ac:spMk id="3" creationId="{8C8CABC6-7D08-47C8-BBAD-CAA82FBAB81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36871" y="1176706"/>
            <a:ext cx="4775738" cy="3727432"/>
          </a:xfrm>
        </p:spPr>
        <p:txBody>
          <a:bodyPr bIns="0" anchor="b">
            <a:normAutofit/>
          </a:bodyPr>
          <a:lstStyle>
            <a:lvl1pPr algn="l">
              <a:defRPr sz="4590"/>
            </a:lvl1pPr>
          </a:lstStyle>
          <a:p>
            <a:r>
              <a:rPr lang="en-US"/>
              <a:t>Click to edit Master title style</a:t>
            </a:r>
            <a:endParaRPr lang="en-US" dirty="0"/>
          </a:p>
        </p:txBody>
      </p:sp>
      <p:sp>
        <p:nvSpPr>
          <p:cNvPr id="3" name="Subtitle 2"/>
          <p:cNvSpPr>
            <a:spLocks noGrp="1"/>
          </p:cNvSpPr>
          <p:nvPr>
            <p:ph type="subTitle" idx="1"/>
          </p:nvPr>
        </p:nvSpPr>
        <p:spPr>
          <a:xfrm>
            <a:off x="2036871" y="5179101"/>
            <a:ext cx="4775738" cy="1433844"/>
          </a:xfrm>
        </p:spPr>
        <p:txBody>
          <a:bodyPr tIns="91440" bIns="91440">
            <a:normAutofit/>
          </a:bodyPr>
          <a:lstStyle>
            <a:lvl1pPr marL="0" indent="0" algn="l">
              <a:buNone/>
              <a:defRPr sz="1360" b="0" cap="all" baseline="0">
                <a:solidFill>
                  <a:schemeClr val="tx1"/>
                </a:solidFill>
              </a:defRPr>
            </a:lvl1pPr>
            <a:lvl2pPr marL="291465" indent="0" algn="ctr">
              <a:buNone/>
              <a:defRPr sz="1275"/>
            </a:lvl2pPr>
            <a:lvl3pPr marL="582930" indent="0" algn="ctr">
              <a:buNone/>
              <a:defRPr sz="1148"/>
            </a:lvl3pPr>
            <a:lvl4pPr marL="874395" indent="0" algn="ctr">
              <a:buNone/>
              <a:defRPr sz="1020"/>
            </a:lvl4pPr>
            <a:lvl5pPr marL="1165860" indent="0" algn="ctr">
              <a:buNone/>
              <a:defRPr sz="1020"/>
            </a:lvl5pPr>
            <a:lvl6pPr marL="1457325" indent="0" algn="ctr">
              <a:buNone/>
              <a:defRPr sz="1020"/>
            </a:lvl6pPr>
            <a:lvl7pPr marL="1748790" indent="0" algn="ctr">
              <a:buNone/>
              <a:defRPr sz="1020"/>
            </a:lvl7pPr>
            <a:lvl8pPr marL="2040255" indent="0" algn="ctr">
              <a:buNone/>
              <a:defRPr sz="1020"/>
            </a:lvl8pPr>
            <a:lvl9pPr marL="2331720" indent="0" algn="ctr">
              <a:buNone/>
              <a:defRPr sz="10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3387DF-0B04-4B1F-BB27-55FE2096AFE7}" type="datetimeFigureOut">
              <a:rPr lang="en-US" smtClean="0"/>
              <a:t>8/27/2020</a:t>
            </a:fld>
            <a:endParaRPr lang="en-US"/>
          </a:p>
        </p:txBody>
      </p:sp>
      <p:sp>
        <p:nvSpPr>
          <p:cNvPr id="5" name="Footer Placeholder 4"/>
          <p:cNvSpPr>
            <a:spLocks noGrp="1"/>
          </p:cNvSpPr>
          <p:nvPr>
            <p:ph type="ftr" sz="quarter" idx="11"/>
          </p:nvPr>
        </p:nvSpPr>
        <p:spPr>
          <a:xfrm>
            <a:off x="2036871" y="482986"/>
            <a:ext cx="2623348" cy="453495"/>
          </a:xfrm>
        </p:spPr>
        <p:txBody>
          <a:bodyPr/>
          <a:lstStyle/>
          <a:p>
            <a:endParaRPr lang="en-US"/>
          </a:p>
        </p:txBody>
      </p:sp>
      <p:sp>
        <p:nvSpPr>
          <p:cNvPr id="6" name="Slide Number Placeholder 5"/>
          <p:cNvSpPr>
            <a:spLocks noGrp="1"/>
          </p:cNvSpPr>
          <p:nvPr>
            <p:ph type="sldNum" sz="quarter" idx="12"/>
          </p:nvPr>
        </p:nvSpPr>
        <p:spPr>
          <a:xfrm>
            <a:off x="1219498" y="1171827"/>
            <a:ext cx="681704" cy="738581"/>
          </a:xfrm>
        </p:spPr>
        <p:txBody>
          <a:bodyPr/>
          <a:lstStyle/>
          <a:p>
            <a:fld id="{0BEF6A4B-19D3-4AD6-AE0C-158212BBC9D5}" type="slidenum">
              <a:rPr lang="en-US" smtClean="0"/>
              <a:t>‹#›</a:t>
            </a:fld>
            <a:endParaRPr lang="en-US"/>
          </a:p>
        </p:txBody>
      </p:sp>
      <p:cxnSp>
        <p:nvCxnSpPr>
          <p:cNvPr id="15" name="Straight Connector 14"/>
          <p:cNvCxnSpPr/>
          <p:nvPr/>
        </p:nvCxnSpPr>
        <p:spPr>
          <a:xfrm>
            <a:off x="2036871" y="5175195"/>
            <a:ext cx="477573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487368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3387DF-0B04-4B1F-BB27-55FE2096AFE7}"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F6A4B-19D3-4AD6-AE0C-158212BBC9D5}" type="slidenum">
              <a:rPr lang="en-US" smtClean="0"/>
              <a:t>‹#›</a:t>
            </a:fld>
            <a:endParaRPr lang="en-US"/>
          </a:p>
        </p:txBody>
      </p:sp>
      <p:cxnSp>
        <p:nvCxnSpPr>
          <p:cNvPr id="33" name="Straight Connector 32"/>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3033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6967" y="2575658"/>
            <a:ext cx="4774452" cy="2768993"/>
          </a:xfrm>
        </p:spPr>
        <p:txBody>
          <a:bodyPr anchor="b">
            <a:normAutofit/>
          </a:bodyPr>
          <a:lstStyle>
            <a:lvl1pPr algn="l">
              <a:defRPr sz="2720"/>
            </a:lvl1pPr>
          </a:lstStyle>
          <a:p>
            <a:r>
              <a:rPr lang="en-US"/>
              <a:t>Click to edit Master title style</a:t>
            </a:r>
            <a:endParaRPr lang="en-US" dirty="0"/>
          </a:p>
        </p:txBody>
      </p:sp>
      <p:sp>
        <p:nvSpPr>
          <p:cNvPr id="3" name="Text Placeholder 2"/>
          <p:cNvSpPr>
            <a:spLocks noGrp="1"/>
          </p:cNvSpPr>
          <p:nvPr>
            <p:ph type="body" idx="1"/>
          </p:nvPr>
        </p:nvSpPr>
        <p:spPr>
          <a:xfrm>
            <a:off x="1226968" y="5582422"/>
            <a:ext cx="4774452" cy="1485629"/>
          </a:xfrm>
        </p:spPr>
        <p:txBody>
          <a:bodyPr tIns="91440">
            <a:normAutofit/>
          </a:bodyPr>
          <a:lstStyle>
            <a:lvl1pPr marL="0" indent="0" algn="l">
              <a:buNone/>
              <a:defRPr sz="1530">
                <a:solidFill>
                  <a:schemeClr val="tx1"/>
                </a:solidFill>
              </a:defRPr>
            </a:lvl1pPr>
            <a:lvl2pPr marL="291465" indent="0">
              <a:buNone/>
              <a:defRPr sz="1275">
                <a:solidFill>
                  <a:schemeClr val="tx1">
                    <a:tint val="75000"/>
                  </a:schemeClr>
                </a:solidFill>
              </a:defRPr>
            </a:lvl2pPr>
            <a:lvl3pPr marL="582930" indent="0">
              <a:buNone/>
              <a:defRPr sz="1148">
                <a:solidFill>
                  <a:schemeClr val="tx1">
                    <a:tint val="75000"/>
                  </a:schemeClr>
                </a:solidFill>
              </a:defRPr>
            </a:lvl3pPr>
            <a:lvl4pPr marL="874395" indent="0">
              <a:buNone/>
              <a:defRPr sz="1020">
                <a:solidFill>
                  <a:schemeClr val="tx1">
                    <a:tint val="75000"/>
                  </a:schemeClr>
                </a:solidFill>
              </a:defRPr>
            </a:lvl4pPr>
            <a:lvl5pPr marL="1165860" indent="0">
              <a:buNone/>
              <a:defRPr sz="1020">
                <a:solidFill>
                  <a:schemeClr val="tx1">
                    <a:tint val="75000"/>
                  </a:schemeClr>
                </a:solidFill>
              </a:defRPr>
            </a:lvl5pPr>
            <a:lvl6pPr marL="1457325" indent="0">
              <a:buNone/>
              <a:defRPr sz="1020">
                <a:solidFill>
                  <a:schemeClr val="tx1">
                    <a:tint val="75000"/>
                  </a:schemeClr>
                </a:solidFill>
              </a:defRPr>
            </a:lvl6pPr>
            <a:lvl7pPr marL="1748790" indent="0">
              <a:buNone/>
              <a:defRPr sz="1020">
                <a:solidFill>
                  <a:schemeClr val="tx1">
                    <a:tint val="75000"/>
                  </a:schemeClr>
                </a:solidFill>
              </a:defRPr>
            </a:lvl7pPr>
            <a:lvl8pPr marL="2040255" indent="0">
              <a:buNone/>
              <a:defRPr sz="1020">
                <a:solidFill>
                  <a:schemeClr val="tx1">
                    <a:tint val="75000"/>
                  </a:schemeClr>
                </a:solidFill>
              </a:defRPr>
            </a:lvl8pPr>
            <a:lvl9pPr marL="2331720" indent="0">
              <a:buNone/>
              <a:defRPr sz="10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3387DF-0B04-4B1F-BB27-55FE2096AFE7}"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F6A4B-19D3-4AD6-AE0C-158212BBC9D5}" type="slidenum">
              <a:rPr lang="en-US" smtClean="0"/>
              <a:t>‹#›</a:t>
            </a:fld>
            <a:endParaRPr lang="en-US"/>
          </a:p>
        </p:txBody>
      </p:sp>
      <p:cxnSp>
        <p:nvCxnSpPr>
          <p:cNvPr id="15" name="Straight Connector 14"/>
          <p:cNvCxnSpPr/>
          <p:nvPr/>
        </p:nvCxnSpPr>
        <p:spPr>
          <a:xfrm>
            <a:off x="1226967" y="5580645"/>
            <a:ext cx="477445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495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26968" y="1180506"/>
            <a:ext cx="5585642" cy="155364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226967" y="2953773"/>
            <a:ext cx="2656990" cy="50417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55805" y="2953774"/>
            <a:ext cx="2656804" cy="50417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3387DF-0B04-4B1F-BB27-55FE2096AFE7}"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F6A4B-19D3-4AD6-AE0C-158212BBC9D5}" type="slidenum">
              <a:rPr lang="en-US" smtClean="0"/>
              <a:t>‹#›</a:t>
            </a:fld>
            <a:endParaRPr lang="en-US"/>
          </a:p>
        </p:txBody>
      </p:sp>
      <p:cxnSp>
        <p:nvCxnSpPr>
          <p:cNvPr id="33" name="Straight Connector 32"/>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98400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26968" y="1179441"/>
            <a:ext cx="5585642" cy="15492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26967" y="2962007"/>
            <a:ext cx="2656901" cy="1176183"/>
          </a:xfrm>
        </p:spPr>
        <p:txBody>
          <a:bodyPr anchor="b">
            <a:normAutofit/>
          </a:bodyPr>
          <a:lstStyle>
            <a:lvl1pPr marL="0" indent="0">
              <a:lnSpc>
                <a:spcPct val="100000"/>
              </a:lnSpc>
              <a:buNone/>
              <a:defRPr sz="1870" b="0" cap="all" baseline="0">
                <a:solidFill>
                  <a:schemeClr val="accent1"/>
                </a:solidFill>
              </a:defRPr>
            </a:lvl1pPr>
            <a:lvl2pPr marL="291465" indent="0">
              <a:buNone/>
              <a:defRPr sz="1275" b="1"/>
            </a:lvl2pPr>
            <a:lvl3pPr marL="582930" indent="0">
              <a:buNone/>
              <a:defRPr sz="1148" b="1"/>
            </a:lvl3pPr>
            <a:lvl4pPr marL="874395" indent="0">
              <a:buNone/>
              <a:defRPr sz="1020" b="1"/>
            </a:lvl4pPr>
            <a:lvl5pPr marL="1165860" indent="0">
              <a:buNone/>
              <a:defRPr sz="1020" b="1"/>
            </a:lvl5pPr>
            <a:lvl6pPr marL="1457325" indent="0">
              <a:buNone/>
              <a:defRPr sz="1020" b="1"/>
            </a:lvl6pPr>
            <a:lvl7pPr marL="1748790" indent="0">
              <a:buNone/>
              <a:defRPr sz="1020" b="1"/>
            </a:lvl7pPr>
            <a:lvl8pPr marL="2040255" indent="0">
              <a:buNone/>
              <a:defRPr sz="1020" b="1"/>
            </a:lvl8pPr>
            <a:lvl9pPr marL="2331720" indent="0">
              <a:buNone/>
              <a:defRPr sz="1020" b="1"/>
            </a:lvl9pPr>
          </a:lstStyle>
          <a:p>
            <a:pPr lvl="0"/>
            <a:r>
              <a:rPr lang="en-US"/>
              <a:t>Click to edit Master text styles</a:t>
            </a:r>
          </a:p>
        </p:txBody>
      </p:sp>
      <p:sp>
        <p:nvSpPr>
          <p:cNvPr id="4" name="Content Placeholder 3"/>
          <p:cNvSpPr>
            <a:spLocks noGrp="1"/>
          </p:cNvSpPr>
          <p:nvPr>
            <p:ph sz="half" idx="2"/>
          </p:nvPr>
        </p:nvSpPr>
        <p:spPr>
          <a:xfrm>
            <a:off x="1226967" y="4142263"/>
            <a:ext cx="2656901" cy="3878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55805" y="2967073"/>
            <a:ext cx="2656804" cy="1176614"/>
          </a:xfrm>
        </p:spPr>
        <p:txBody>
          <a:bodyPr anchor="b">
            <a:normAutofit/>
          </a:bodyPr>
          <a:lstStyle>
            <a:lvl1pPr marL="0" indent="0">
              <a:lnSpc>
                <a:spcPct val="100000"/>
              </a:lnSpc>
              <a:buNone/>
              <a:defRPr sz="1870" b="0" cap="all" baseline="0">
                <a:solidFill>
                  <a:schemeClr val="accent1"/>
                </a:solidFill>
              </a:defRPr>
            </a:lvl1pPr>
            <a:lvl2pPr marL="291465" indent="0">
              <a:buNone/>
              <a:defRPr sz="1275" b="1"/>
            </a:lvl2pPr>
            <a:lvl3pPr marL="582930" indent="0">
              <a:buNone/>
              <a:defRPr sz="1148" b="1"/>
            </a:lvl3pPr>
            <a:lvl4pPr marL="874395" indent="0">
              <a:buNone/>
              <a:defRPr sz="1020" b="1"/>
            </a:lvl4pPr>
            <a:lvl5pPr marL="1165860" indent="0">
              <a:buNone/>
              <a:defRPr sz="1020" b="1"/>
            </a:lvl5pPr>
            <a:lvl6pPr marL="1457325" indent="0">
              <a:buNone/>
              <a:defRPr sz="1020" b="1"/>
            </a:lvl6pPr>
            <a:lvl7pPr marL="1748790" indent="0">
              <a:buNone/>
              <a:defRPr sz="1020" b="1"/>
            </a:lvl7pPr>
            <a:lvl8pPr marL="2040255" indent="0">
              <a:buNone/>
              <a:defRPr sz="1020" b="1"/>
            </a:lvl8pPr>
            <a:lvl9pPr marL="2331720" indent="0">
              <a:buNone/>
              <a:defRPr sz="1020" b="1"/>
            </a:lvl9pPr>
          </a:lstStyle>
          <a:p>
            <a:pPr lvl="0"/>
            <a:r>
              <a:rPr lang="en-US"/>
              <a:t>Click to edit Master text styles</a:t>
            </a:r>
          </a:p>
        </p:txBody>
      </p:sp>
      <p:sp>
        <p:nvSpPr>
          <p:cNvPr id="6" name="Content Placeholder 5"/>
          <p:cNvSpPr>
            <a:spLocks noGrp="1"/>
          </p:cNvSpPr>
          <p:nvPr>
            <p:ph sz="quarter" idx="4"/>
          </p:nvPr>
        </p:nvSpPr>
        <p:spPr>
          <a:xfrm>
            <a:off x="4155805" y="4138188"/>
            <a:ext cx="2656804" cy="386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3387DF-0B04-4B1F-BB27-55FE2096AFE7}" type="datetimeFigureOut">
              <a:rPr lang="en-US" smtClean="0"/>
              <a:t>8/27/2020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EF6A4B-19D3-4AD6-AE0C-158212BBC9D5}" type="slidenum">
              <a:rPr lang="en-US" smtClean="0"/>
              <a:t>‹#›</a:t>
            </a:fld>
            <a:endParaRPr lang="en-US"/>
          </a:p>
        </p:txBody>
      </p:sp>
    </p:spTree>
    <p:extLst>
      <p:ext uri="{BB962C8B-B14F-4D97-AF65-F5344CB8AC3E}">
        <p14:creationId xmlns:p14="http://schemas.microsoft.com/office/powerpoint/2010/main" val="140503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3387DF-0B04-4B1F-BB27-55FE2096AFE7}" type="datetimeFigureOut">
              <a:rPr lang="en-US" smtClean="0"/>
              <a:t>8/27/2020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EF6A4B-19D3-4AD6-AE0C-158212BBC9D5}" type="slidenum">
              <a:rPr lang="en-US" smtClean="0"/>
              <a:t>‹#›</a:t>
            </a:fld>
            <a:endParaRPr lang="en-US"/>
          </a:p>
        </p:txBody>
      </p:sp>
    </p:spTree>
    <p:extLst>
      <p:ext uri="{BB962C8B-B14F-4D97-AF65-F5344CB8AC3E}">
        <p14:creationId xmlns:p14="http://schemas.microsoft.com/office/powerpoint/2010/main" val="74317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3387DF-0B04-4B1F-BB27-55FE2096AFE7}" type="datetimeFigureOut">
              <a:rPr lang="en-US" smtClean="0"/>
              <a:t>8/27/2020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EF6A4B-19D3-4AD6-AE0C-158212BBC9D5}" type="slidenum">
              <a:rPr lang="en-US" smtClean="0"/>
              <a:t>‹#›</a:t>
            </a:fld>
            <a:endParaRPr lang="en-US"/>
          </a:p>
        </p:txBody>
      </p:sp>
    </p:spTree>
    <p:extLst>
      <p:ext uri="{BB962C8B-B14F-4D97-AF65-F5344CB8AC3E}">
        <p14:creationId xmlns:p14="http://schemas.microsoft.com/office/powerpoint/2010/main" val="104730490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3185" y="1171828"/>
            <a:ext cx="2062058" cy="3295772"/>
          </a:xfrm>
        </p:spPr>
        <p:txBody>
          <a:bodyPr anchor="b">
            <a:normAutofit/>
          </a:bodyPr>
          <a:lstStyle>
            <a:lvl1pPr algn="l">
              <a:defRPr sz="2040"/>
            </a:lvl1pPr>
          </a:lstStyle>
          <a:p>
            <a:r>
              <a:rPr lang="en-US"/>
              <a:t>Click to edit Master title style</a:t>
            </a:r>
            <a:endParaRPr lang="en-US" dirty="0"/>
          </a:p>
        </p:txBody>
      </p:sp>
      <p:sp>
        <p:nvSpPr>
          <p:cNvPr id="3" name="Content Placeholder 2"/>
          <p:cNvSpPr>
            <a:spLocks noGrp="1"/>
          </p:cNvSpPr>
          <p:nvPr>
            <p:ph idx="1"/>
          </p:nvPr>
        </p:nvSpPr>
        <p:spPr>
          <a:xfrm>
            <a:off x="3558658" y="1171828"/>
            <a:ext cx="3253951" cy="683294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23186" y="4701389"/>
            <a:ext cx="2063264" cy="3297332"/>
          </a:xfrm>
        </p:spPr>
        <p:txBody>
          <a:bodyPr>
            <a:normAutofit/>
          </a:bodyPr>
          <a:lstStyle>
            <a:lvl1pPr marL="0" indent="0" algn="l">
              <a:buNone/>
              <a:defRPr sz="1360"/>
            </a:lvl1pPr>
            <a:lvl2pPr marL="291465" indent="0">
              <a:buNone/>
              <a:defRPr sz="893"/>
            </a:lvl2pPr>
            <a:lvl3pPr marL="582930" indent="0">
              <a:buNone/>
              <a:defRPr sz="765"/>
            </a:lvl3pPr>
            <a:lvl4pPr marL="874395" indent="0">
              <a:buNone/>
              <a:defRPr sz="638"/>
            </a:lvl4pPr>
            <a:lvl5pPr marL="1165860" indent="0">
              <a:buNone/>
              <a:defRPr sz="638"/>
            </a:lvl5pPr>
            <a:lvl6pPr marL="1457325" indent="0">
              <a:buNone/>
              <a:defRPr sz="638"/>
            </a:lvl6pPr>
            <a:lvl7pPr marL="1748790" indent="0">
              <a:buNone/>
              <a:defRPr sz="638"/>
            </a:lvl7pPr>
            <a:lvl8pPr marL="2040255" indent="0">
              <a:buNone/>
              <a:defRPr sz="638"/>
            </a:lvl8pPr>
            <a:lvl9pPr marL="2331720" indent="0">
              <a:buNone/>
              <a:defRPr sz="638"/>
            </a:lvl9pPr>
          </a:lstStyle>
          <a:p>
            <a:pPr lvl="0"/>
            <a:r>
              <a:rPr lang="en-US"/>
              <a:t>Click to edit Master text styles</a:t>
            </a:r>
          </a:p>
        </p:txBody>
      </p:sp>
      <p:sp>
        <p:nvSpPr>
          <p:cNvPr id="5" name="Date Placeholder 4"/>
          <p:cNvSpPr>
            <a:spLocks noGrp="1"/>
          </p:cNvSpPr>
          <p:nvPr>
            <p:ph type="dt" sz="half" idx="10"/>
          </p:nvPr>
        </p:nvSpPr>
        <p:spPr/>
        <p:txBody>
          <a:bodyPr/>
          <a:lstStyle/>
          <a:p>
            <a:fld id="{E63387DF-0B04-4B1F-BB27-55FE2096AFE7}"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EF6A4B-19D3-4AD6-AE0C-158212BBC9D5}" type="slidenum">
              <a:rPr lang="en-US" smtClean="0"/>
              <a:t>‹#›</a:t>
            </a:fld>
            <a:endParaRPr lang="en-US"/>
          </a:p>
        </p:txBody>
      </p:sp>
      <p:cxnSp>
        <p:nvCxnSpPr>
          <p:cNvPr id="17" name="Straight Connector 16"/>
          <p:cNvCxnSpPr/>
          <p:nvPr/>
        </p:nvCxnSpPr>
        <p:spPr>
          <a:xfrm>
            <a:off x="1225486" y="4701387"/>
            <a:ext cx="205978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821310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247026" y="707185"/>
            <a:ext cx="2984679" cy="7552015"/>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227526" y="1656619"/>
            <a:ext cx="2758195" cy="2684857"/>
          </a:xfrm>
        </p:spPr>
        <p:txBody>
          <a:bodyPr anchor="b">
            <a:normAutofit/>
          </a:bodyPr>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94109" y="1646397"/>
            <a:ext cx="1899748" cy="5670613"/>
          </a:xfrm>
          <a:solidFill>
            <a:schemeClr val="bg1">
              <a:lumMod val="85000"/>
            </a:schemeClr>
          </a:solidFill>
          <a:ln w="9525" cap="sq">
            <a:noFill/>
            <a:miter lim="800000"/>
          </a:ln>
          <a:effectLst/>
        </p:spPr>
        <p:txBody>
          <a:bodyPr anchor="t"/>
          <a:lstStyle>
            <a:lvl1pPr marL="0" indent="0" algn="ctr">
              <a:buNone/>
              <a:defRPr sz="2040"/>
            </a:lvl1pPr>
            <a:lvl2pPr marL="291465" indent="0">
              <a:buNone/>
              <a:defRPr sz="1785"/>
            </a:lvl2pPr>
            <a:lvl3pPr marL="582930" indent="0">
              <a:buNone/>
              <a:defRPr sz="1530"/>
            </a:lvl3pPr>
            <a:lvl4pPr marL="874395" indent="0">
              <a:buNone/>
              <a:defRPr sz="1275"/>
            </a:lvl4pPr>
            <a:lvl5pPr marL="1165860" indent="0">
              <a:buNone/>
              <a:defRPr sz="1275"/>
            </a:lvl5pPr>
            <a:lvl6pPr marL="1457325" indent="0">
              <a:buNone/>
              <a:defRPr sz="1275"/>
            </a:lvl6pPr>
            <a:lvl7pPr marL="1748790" indent="0">
              <a:buNone/>
              <a:defRPr sz="1275"/>
            </a:lvl7pPr>
            <a:lvl8pPr marL="2040255" indent="0">
              <a:buNone/>
              <a:defRPr sz="1275"/>
            </a:lvl8pPr>
            <a:lvl9pPr marL="2331720" indent="0">
              <a:buNone/>
              <a:defRPr sz="1275"/>
            </a:lvl9pPr>
          </a:lstStyle>
          <a:p>
            <a:r>
              <a:rPr lang="en-US"/>
              <a:t>Click icon to add picture</a:t>
            </a:r>
            <a:endParaRPr lang="en-US" dirty="0"/>
          </a:p>
        </p:txBody>
      </p:sp>
      <p:sp>
        <p:nvSpPr>
          <p:cNvPr id="4" name="Text Placeholder 3"/>
          <p:cNvSpPr>
            <a:spLocks noGrp="1"/>
          </p:cNvSpPr>
          <p:nvPr>
            <p:ph type="body" sz="half" idx="2"/>
          </p:nvPr>
        </p:nvSpPr>
        <p:spPr>
          <a:xfrm>
            <a:off x="1226968" y="4614121"/>
            <a:ext cx="2754243" cy="2938822"/>
          </a:xfrm>
        </p:spPr>
        <p:txBody>
          <a:bodyPr>
            <a:normAutofit/>
          </a:bodyPr>
          <a:lstStyle>
            <a:lvl1pPr marL="0" indent="0" algn="l">
              <a:buNone/>
              <a:defRPr sz="1530"/>
            </a:lvl1pPr>
            <a:lvl2pPr marL="291465" indent="0">
              <a:buNone/>
              <a:defRPr sz="893"/>
            </a:lvl2pPr>
            <a:lvl3pPr marL="582930" indent="0">
              <a:buNone/>
              <a:defRPr sz="765"/>
            </a:lvl3pPr>
            <a:lvl4pPr marL="874395" indent="0">
              <a:buNone/>
              <a:defRPr sz="638"/>
            </a:lvl4pPr>
            <a:lvl5pPr marL="1165860" indent="0">
              <a:buNone/>
              <a:defRPr sz="638"/>
            </a:lvl5pPr>
            <a:lvl6pPr marL="1457325" indent="0">
              <a:buNone/>
              <a:defRPr sz="638"/>
            </a:lvl6pPr>
            <a:lvl7pPr marL="1748790" indent="0">
              <a:buNone/>
              <a:defRPr sz="638"/>
            </a:lvl7pPr>
            <a:lvl8pPr marL="2040255" indent="0">
              <a:buNone/>
              <a:defRPr sz="638"/>
            </a:lvl8pPr>
            <a:lvl9pPr marL="2331720" indent="0">
              <a:buNone/>
              <a:defRPr sz="638"/>
            </a:lvl9pPr>
          </a:lstStyle>
          <a:p>
            <a:pPr lvl="0"/>
            <a:r>
              <a:rPr lang="en-US"/>
              <a:t>Click to edit Master text styles</a:t>
            </a:r>
          </a:p>
        </p:txBody>
      </p:sp>
      <p:sp>
        <p:nvSpPr>
          <p:cNvPr id="5" name="Date Placeholder 4"/>
          <p:cNvSpPr>
            <a:spLocks noGrp="1"/>
          </p:cNvSpPr>
          <p:nvPr>
            <p:ph type="dt" sz="half" idx="10"/>
          </p:nvPr>
        </p:nvSpPr>
        <p:spPr>
          <a:xfrm>
            <a:off x="1221164" y="8022458"/>
            <a:ext cx="2764557" cy="469514"/>
          </a:xfrm>
        </p:spPr>
        <p:txBody>
          <a:bodyPr/>
          <a:lstStyle>
            <a:lvl1pPr algn="l">
              <a:defRPr/>
            </a:lvl1pPr>
          </a:lstStyle>
          <a:p>
            <a:fld id="{E63387DF-0B04-4B1F-BB27-55FE2096AFE7}" type="datetimeFigureOut">
              <a:rPr lang="en-US" smtClean="0"/>
              <a:t>8/27/2020</a:t>
            </a:fld>
            <a:endParaRPr lang="en-US"/>
          </a:p>
        </p:txBody>
      </p:sp>
      <p:sp>
        <p:nvSpPr>
          <p:cNvPr id="6" name="Footer Placeholder 5"/>
          <p:cNvSpPr>
            <a:spLocks noGrp="1"/>
          </p:cNvSpPr>
          <p:nvPr>
            <p:ph type="ftr" sz="quarter" idx="11"/>
          </p:nvPr>
        </p:nvSpPr>
        <p:spPr>
          <a:xfrm>
            <a:off x="1221901" y="467341"/>
            <a:ext cx="2763820" cy="470699"/>
          </a:xfrm>
        </p:spPr>
        <p:txBody>
          <a:bodyPr/>
          <a:lstStyle/>
          <a:p>
            <a:endParaRPr lang="en-US" dirty="0"/>
          </a:p>
        </p:txBody>
      </p:sp>
      <p:sp>
        <p:nvSpPr>
          <p:cNvPr id="7" name="Slide Number Placeholder 6"/>
          <p:cNvSpPr>
            <a:spLocks noGrp="1"/>
          </p:cNvSpPr>
          <p:nvPr>
            <p:ph type="sldNum" sz="quarter" idx="12"/>
          </p:nvPr>
        </p:nvSpPr>
        <p:spPr/>
        <p:txBody>
          <a:bodyPr/>
          <a:lstStyle/>
          <a:p>
            <a:fld id="{0BEF6A4B-19D3-4AD6-AE0C-158212BBC9D5}" type="slidenum">
              <a:rPr lang="en-US" smtClean="0"/>
              <a:t>‹#›</a:t>
            </a:fld>
            <a:endParaRPr lang="en-US"/>
          </a:p>
        </p:txBody>
      </p:sp>
      <p:cxnSp>
        <p:nvCxnSpPr>
          <p:cNvPr id="31" name="Straight Connector 30"/>
          <p:cNvCxnSpPr/>
          <p:nvPr/>
        </p:nvCxnSpPr>
        <p:spPr>
          <a:xfrm>
            <a:off x="1225089" y="4610621"/>
            <a:ext cx="275571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03836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226968" y="2709062"/>
            <a:ext cx="558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3387DF-0B04-4B1F-BB27-55FE2096AFE7}"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F6A4B-19D3-4AD6-AE0C-158212BBC9D5}" type="slidenum">
              <a:rPr lang="en-US" smtClean="0"/>
              <a:t>‹#›</a:t>
            </a:fld>
            <a:endParaRPr lang="en-US"/>
          </a:p>
        </p:txBody>
      </p:sp>
    </p:spTree>
    <p:extLst>
      <p:ext uri="{BB962C8B-B14F-4D97-AF65-F5344CB8AC3E}">
        <p14:creationId xmlns:p14="http://schemas.microsoft.com/office/powerpoint/2010/main" val="211479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0324" y="1171829"/>
            <a:ext cx="937573" cy="6834504"/>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226968" y="1171829"/>
            <a:ext cx="4505931" cy="68345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3387DF-0B04-4B1F-BB27-55FE2096AFE7}"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EF6A4B-19D3-4AD6-AE0C-158212BBC9D5}" type="slidenum">
              <a:rPr lang="en-US" smtClean="0"/>
              <a:t>‹#›</a:t>
            </a:fld>
            <a:endParaRPr lang="en-US"/>
          </a:p>
        </p:txBody>
      </p:sp>
      <p:cxnSp>
        <p:nvCxnSpPr>
          <p:cNvPr id="15" name="Straight Connector 14"/>
          <p:cNvCxnSpPr/>
          <p:nvPr/>
        </p:nvCxnSpPr>
        <p:spPr>
          <a:xfrm>
            <a:off x="5880324" y="1171829"/>
            <a:ext cx="0" cy="6834504"/>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40065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956410"/>
            <a:ext cx="7772400" cy="598329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8939705"/>
            <a:ext cx="7772401" cy="1136266"/>
          </a:xfrm>
          <a:prstGeom prst="rect">
            <a:avLst/>
          </a:prstGeom>
        </p:spPr>
      </p:pic>
      <p:cxnSp>
        <p:nvCxnSpPr>
          <p:cNvPr id="13" name="Straight Connector 12"/>
          <p:cNvCxnSpPr/>
          <p:nvPr/>
        </p:nvCxnSpPr>
        <p:spPr>
          <a:xfrm>
            <a:off x="0" y="8948320"/>
            <a:ext cx="77724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226968" y="1179963"/>
            <a:ext cx="5585642" cy="153887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26968" y="2956409"/>
            <a:ext cx="5585642" cy="50608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99561" y="484543"/>
            <a:ext cx="2013048" cy="453495"/>
          </a:xfrm>
          <a:prstGeom prst="rect">
            <a:avLst/>
          </a:prstGeom>
        </p:spPr>
        <p:txBody>
          <a:bodyPr vert="horz" lIns="91440" tIns="45720" rIns="91440" bIns="45720" rtlCol="0" anchor="ctr"/>
          <a:lstStyle>
            <a:lvl1pPr algn="r">
              <a:defRPr sz="850">
                <a:solidFill>
                  <a:schemeClr val="tx1">
                    <a:tint val="75000"/>
                  </a:schemeClr>
                </a:solidFill>
              </a:defRPr>
            </a:lvl1pPr>
          </a:lstStyle>
          <a:p>
            <a:fld id="{E63387DF-0B04-4B1F-BB27-55FE2096AFE7}" type="datetimeFigureOut">
              <a:rPr lang="en-US" smtClean="0"/>
              <a:t>8/27/2020</a:t>
            </a:fld>
            <a:endParaRPr lang="en-US"/>
          </a:p>
        </p:txBody>
      </p:sp>
      <p:sp>
        <p:nvSpPr>
          <p:cNvPr id="5" name="Footer Placeholder 4"/>
          <p:cNvSpPr>
            <a:spLocks noGrp="1"/>
          </p:cNvSpPr>
          <p:nvPr>
            <p:ph type="ftr" sz="quarter" idx="3"/>
          </p:nvPr>
        </p:nvSpPr>
        <p:spPr>
          <a:xfrm>
            <a:off x="1226968" y="482986"/>
            <a:ext cx="3428903" cy="453495"/>
          </a:xfrm>
          <a:prstGeom prst="rect">
            <a:avLst/>
          </a:prstGeom>
        </p:spPr>
        <p:txBody>
          <a:bodyPr vert="horz" lIns="91440" tIns="45720" rIns="91440" bIns="45720" rtlCol="0" anchor="ctr"/>
          <a:lstStyle>
            <a:lvl1pPr algn="l">
              <a:defRPr sz="8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14566" y="1171827"/>
            <a:ext cx="676384" cy="738581"/>
          </a:xfrm>
          <a:prstGeom prst="rect">
            <a:avLst/>
          </a:prstGeom>
        </p:spPr>
        <p:txBody>
          <a:bodyPr vert="horz" lIns="91440" tIns="45720" rIns="91440" bIns="45720" rtlCol="0" anchor="t"/>
          <a:lstStyle>
            <a:lvl1pPr algn="r">
              <a:defRPr sz="2380">
                <a:solidFill>
                  <a:schemeClr val="accent1"/>
                </a:solidFill>
              </a:defRPr>
            </a:lvl1pPr>
          </a:lstStyle>
          <a:p>
            <a:fld id="{0BEF6A4B-19D3-4AD6-AE0C-158212BBC9D5}" type="slidenum">
              <a:rPr lang="en-US" smtClean="0"/>
              <a:t>‹#›</a:t>
            </a:fld>
            <a:endParaRPr lang="en-US"/>
          </a:p>
        </p:txBody>
      </p:sp>
    </p:spTree>
    <p:extLst>
      <p:ext uri="{BB962C8B-B14F-4D97-AF65-F5344CB8AC3E}">
        <p14:creationId xmlns:p14="http://schemas.microsoft.com/office/powerpoint/2010/main" val="95160920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defTabSz="582930" rtl="0" eaLnBrk="1" latinLnBrk="0" hangingPunct="1">
        <a:lnSpc>
          <a:spcPct val="90000"/>
        </a:lnSpc>
        <a:spcBef>
          <a:spcPct val="0"/>
        </a:spcBef>
        <a:buNone/>
        <a:defRPr sz="2720" b="0" i="0" kern="1200" cap="all">
          <a:solidFill>
            <a:schemeClr val="tx1"/>
          </a:solidFill>
          <a:effectLst/>
          <a:latin typeface="+mj-lt"/>
          <a:ea typeface="+mj-ea"/>
          <a:cs typeface="+mj-cs"/>
        </a:defRPr>
      </a:lvl1pPr>
    </p:titleStyle>
    <p:bodyStyle>
      <a:lvl1pPr marL="194310" indent="-194310" algn="l" defTabSz="582930" rtl="0" eaLnBrk="1" latinLnBrk="0" hangingPunct="1">
        <a:lnSpc>
          <a:spcPct val="120000"/>
        </a:lnSpc>
        <a:spcBef>
          <a:spcPts val="850"/>
        </a:spcBef>
        <a:buClr>
          <a:schemeClr val="accent1"/>
        </a:buClr>
        <a:buSzPct val="100000"/>
        <a:buFont typeface="Arial" panose="020B0604020202020204" pitchFamily="34" charset="0"/>
        <a:buChar char="•"/>
        <a:defRPr sz="1700" kern="1200" cap="none">
          <a:solidFill>
            <a:schemeClr val="tx1"/>
          </a:solidFill>
          <a:effectLst/>
          <a:latin typeface="+mn-lt"/>
          <a:ea typeface="+mn-ea"/>
          <a:cs typeface="+mn-cs"/>
        </a:defRPr>
      </a:lvl1pPr>
      <a:lvl2pPr marL="58293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360" kern="1200" cap="none" baseline="0">
          <a:solidFill>
            <a:schemeClr val="tx1"/>
          </a:solidFill>
          <a:effectLst/>
          <a:latin typeface="+mn-lt"/>
          <a:ea typeface="+mn-ea"/>
          <a:cs typeface="+mn-cs"/>
        </a:defRPr>
      </a:lvl2pPr>
      <a:lvl3pPr marL="97155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360" kern="1200" cap="none">
          <a:solidFill>
            <a:schemeClr val="tx1"/>
          </a:solidFill>
          <a:effectLst/>
          <a:latin typeface="+mn-lt"/>
          <a:ea typeface="+mn-ea"/>
          <a:cs typeface="+mn-cs"/>
        </a:defRPr>
      </a:lvl3pPr>
      <a:lvl4pPr marL="136017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190" kern="1200" cap="none" baseline="0">
          <a:solidFill>
            <a:schemeClr val="tx1"/>
          </a:solidFill>
          <a:effectLst/>
          <a:latin typeface="+mn-lt"/>
          <a:ea typeface="+mn-ea"/>
          <a:cs typeface="+mn-cs"/>
        </a:defRPr>
      </a:lvl4pPr>
      <a:lvl5pPr marL="1748790" indent="-194310" algn="l" defTabSz="582930" rtl="0" eaLnBrk="1" latinLnBrk="0" hangingPunct="1">
        <a:lnSpc>
          <a:spcPct val="120000"/>
        </a:lnSpc>
        <a:spcBef>
          <a:spcPts val="425"/>
        </a:spcBef>
        <a:buClr>
          <a:schemeClr val="accent1"/>
        </a:buClr>
        <a:buSzPct val="100000"/>
        <a:buFont typeface="Arial" panose="020B0604020202020204" pitchFamily="34" charset="0"/>
        <a:buChar char="•"/>
        <a:defRPr sz="1020" kern="1200" cap="none">
          <a:solidFill>
            <a:schemeClr val="tx1"/>
          </a:solidFill>
          <a:effectLst/>
          <a:latin typeface="+mn-lt"/>
          <a:ea typeface="+mn-ea"/>
          <a:cs typeface="+mn-cs"/>
        </a:defRPr>
      </a:lvl5pPr>
      <a:lvl6pPr marL="213741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a:solidFill>
            <a:schemeClr val="tx1"/>
          </a:solidFill>
          <a:effectLst/>
          <a:latin typeface="+mn-lt"/>
          <a:ea typeface="+mn-ea"/>
          <a:cs typeface="+mn-cs"/>
        </a:defRPr>
      </a:lvl6pPr>
      <a:lvl7pPr marL="252603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a:solidFill>
            <a:schemeClr val="tx1"/>
          </a:solidFill>
          <a:effectLst/>
          <a:latin typeface="+mn-lt"/>
          <a:ea typeface="+mn-ea"/>
          <a:cs typeface="+mn-cs"/>
        </a:defRPr>
      </a:lvl7pPr>
      <a:lvl8pPr marL="291465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baseline="0">
          <a:solidFill>
            <a:schemeClr val="tx1"/>
          </a:solidFill>
          <a:effectLst/>
          <a:latin typeface="+mn-lt"/>
          <a:ea typeface="+mn-ea"/>
          <a:cs typeface="+mn-cs"/>
        </a:defRPr>
      </a:lvl8pPr>
      <a:lvl9pPr marL="3303270" indent="-194310" algn="l" defTabSz="777240" rtl="0" eaLnBrk="1" latinLnBrk="0" hangingPunct="1">
        <a:lnSpc>
          <a:spcPct val="120000"/>
        </a:lnSpc>
        <a:spcBef>
          <a:spcPts val="425"/>
        </a:spcBef>
        <a:buClr>
          <a:schemeClr val="accent1"/>
        </a:buClr>
        <a:buSzPct val="100000"/>
        <a:buFont typeface="Arial" panose="020B0604020202020204" pitchFamily="34" charset="0"/>
        <a:buChar char="•"/>
        <a:defRPr sz="1020" kern="1200" baseline="0">
          <a:solidFill>
            <a:schemeClr val="tx1"/>
          </a:solidFill>
          <a:effectLst/>
          <a:latin typeface="+mn-lt"/>
          <a:ea typeface="+mn-ea"/>
          <a:cs typeface="+mn-cs"/>
        </a:defRPr>
      </a:lvl9pPr>
    </p:bodyStyle>
    <p:otherStyle>
      <a:defPPr>
        <a:defRPr lang="en-US"/>
      </a:defPPr>
      <a:lvl1pPr marL="0" algn="l" defTabSz="582930" rtl="0" eaLnBrk="1" latinLnBrk="0" hangingPunct="1">
        <a:defRPr sz="1148" kern="1200">
          <a:solidFill>
            <a:schemeClr val="tx1"/>
          </a:solidFill>
          <a:latin typeface="+mn-lt"/>
          <a:ea typeface="+mn-ea"/>
          <a:cs typeface="+mn-cs"/>
        </a:defRPr>
      </a:lvl1pPr>
      <a:lvl2pPr marL="291465" algn="l" defTabSz="582930" rtl="0" eaLnBrk="1" latinLnBrk="0" hangingPunct="1">
        <a:defRPr sz="1148" kern="1200">
          <a:solidFill>
            <a:schemeClr val="tx1"/>
          </a:solidFill>
          <a:latin typeface="+mn-lt"/>
          <a:ea typeface="+mn-ea"/>
          <a:cs typeface="+mn-cs"/>
        </a:defRPr>
      </a:lvl2pPr>
      <a:lvl3pPr marL="582930" algn="l" defTabSz="582930" rtl="0" eaLnBrk="1" latinLnBrk="0" hangingPunct="1">
        <a:defRPr sz="1148" kern="1200">
          <a:solidFill>
            <a:schemeClr val="tx1"/>
          </a:solidFill>
          <a:latin typeface="+mn-lt"/>
          <a:ea typeface="+mn-ea"/>
          <a:cs typeface="+mn-cs"/>
        </a:defRPr>
      </a:lvl3pPr>
      <a:lvl4pPr marL="874395" algn="l" defTabSz="582930" rtl="0" eaLnBrk="1" latinLnBrk="0" hangingPunct="1">
        <a:defRPr sz="1148" kern="1200">
          <a:solidFill>
            <a:schemeClr val="tx1"/>
          </a:solidFill>
          <a:latin typeface="+mn-lt"/>
          <a:ea typeface="+mn-ea"/>
          <a:cs typeface="+mn-cs"/>
        </a:defRPr>
      </a:lvl4pPr>
      <a:lvl5pPr marL="1165860" algn="l" defTabSz="582930" rtl="0" eaLnBrk="1" latinLnBrk="0" hangingPunct="1">
        <a:defRPr sz="1148" kern="1200">
          <a:solidFill>
            <a:schemeClr val="tx1"/>
          </a:solidFill>
          <a:latin typeface="+mn-lt"/>
          <a:ea typeface="+mn-ea"/>
          <a:cs typeface="+mn-cs"/>
        </a:defRPr>
      </a:lvl5pPr>
      <a:lvl6pPr marL="1457325" algn="l" defTabSz="582930" rtl="0" eaLnBrk="1" latinLnBrk="0" hangingPunct="1">
        <a:defRPr sz="1148" kern="1200">
          <a:solidFill>
            <a:schemeClr val="tx1"/>
          </a:solidFill>
          <a:latin typeface="+mn-lt"/>
          <a:ea typeface="+mn-ea"/>
          <a:cs typeface="+mn-cs"/>
        </a:defRPr>
      </a:lvl6pPr>
      <a:lvl7pPr marL="1748790" algn="l" defTabSz="582930" rtl="0" eaLnBrk="1" latinLnBrk="0" hangingPunct="1">
        <a:defRPr sz="1148" kern="1200">
          <a:solidFill>
            <a:schemeClr val="tx1"/>
          </a:solidFill>
          <a:latin typeface="+mn-lt"/>
          <a:ea typeface="+mn-ea"/>
          <a:cs typeface="+mn-cs"/>
        </a:defRPr>
      </a:lvl7pPr>
      <a:lvl8pPr marL="2040255" algn="l" defTabSz="582930" rtl="0" eaLnBrk="1" latinLnBrk="0" hangingPunct="1">
        <a:defRPr sz="1148" kern="1200">
          <a:solidFill>
            <a:schemeClr val="tx1"/>
          </a:solidFill>
          <a:latin typeface="+mn-lt"/>
          <a:ea typeface="+mn-ea"/>
          <a:cs typeface="+mn-cs"/>
        </a:defRPr>
      </a:lvl8pPr>
      <a:lvl9pPr marL="2331720" algn="l" defTabSz="582930" rtl="0" eaLnBrk="1" latinLnBrk="0" hangingPunct="1">
        <a:defRPr sz="114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hyperlink" Target="https://www.issaquah.wednet.edu/family/FamilyAccess" TargetMode="External"/><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hyperlink" Target="http://www.issaquah.wednet.edu/clark" TargetMode="External"/><Relationship Id="rId5" Type="http://schemas.openxmlformats.org/officeDocument/2006/relationships/image" Target="../media/image7.png"/><Relationship Id="rId4" Type="http://schemas.openxmlformats.org/officeDocument/2006/relationships/hyperlink" Target="https://www.issaquah.wednet.edu/clark"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issaquah.wednet.edu/family/FamilyAccess" TargetMode="External"/><Relationship Id="rId3" Type="http://schemas.openxmlformats.org/officeDocument/2006/relationships/hyperlink" Target="https://www.issaquah.wednet.edu/issaquahms/view/event" TargetMode="External"/><Relationship Id="rId7" Type="http://schemas.openxmlformats.org/officeDocument/2006/relationships/hyperlink" Target="https://www.issaquah.wednet.edu/district/departments/Technology/secondary-digital-tools" TargetMode="External"/><Relationship Id="rId12"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hyperlink" Target="https://www.issaquah.wednet.edu/issaquahms/our-school/forms-regulations/supply-list" TargetMode="External"/><Relationship Id="rId11" Type="http://schemas.openxmlformats.org/officeDocument/2006/relationships/image" Target="../media/image8.png"/><Relationship Id="rId5" Type="http://schemas.openxmlformats.org/officeDocument/2006/relationships/hyperlink" Target="https://www.youtube.com/watch?v=bGizjtv3YnY&amp;feature=youtu.be" TargetMode="External"/><Relationship Id="rId10" Type="http://schemas.openxmlformats.org/officeDocument/2006/relationships/image" Target="../media/image10.png"/><Relationship Id="rId4" Type="http://schemas.openxmlformats.org/officeDocument/2006/relationships/hyperlink" Target="https://youtu.be/Cxjfm_fyorY" TargetMode="External"/><Relationship Id="rId9" Type="http://schemas.openxmlformats.org/officeDocument/2006/relationships/hyperlink" Target="https://www.issaquah.wednet.edu/issaquahms/staf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issaquah.wednet.edu/family/FamilyAccess" TargetMode="External"/><Relationship Id="rId3" Type="http://schemas.openxmlformats.org/officeDocument/2006/relationships/image" Target="../media/image12.png"/><Relationship Id="rId7" Type="http://schemas.openxmlformats.org/officeDocument/2006/relationships/hyperlink" Target="https://www.loom.com/share/fea5021104d2467c8ed7bed510d6b8cc" TargetMode="External"/><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hyperlink" Target="https://www.issaquah.wednet.edu/issaquahhs/view/event" TargetMode="External"/><Relationship Id="rId11" Type="http://schemas.microsoft.com/office/2007/relationships/hdphoto" Target="../media/hdphoto2.wdp"/><Relationship Id="rId5" Type="http://schemas.openxmlformats.org/officeDocument/2006/relationships/hyperlink" Target="https://sites.google.com/site/issaquahhighschoolband/" TargetMode="External"/><Relationship Id="rId10" Type="http://schemas.openxmlformats.org/officeDocument/2006/relationships/image" Target="../media/image8.png"/><Relationship Id="rId4" Type="http://schemas.openxmlformats.org/officeDocument/2006/relationships/hyperlink" Target="https://www.issaquah.wednet.edu/issaquahhs" TargetMode="External"/><Relationship Id="rId9" Type="http://schemas.openxmlformats.org/officeDocument/2006/relationships/hyperlink" Target="https://issaquah.wednet.edu/docs/issaquahhs/academics/schedule-change-flow-chart-s1-2020-21.pdf?sfvrsn=5d70d817_2"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issaquah.wednet.edu/docs/issaquahhs/academics/canvas-support.pdf?sfvrsn=bb5ad817_2" TargetMode="External"/><Relationship Id="rId3" Type="http://schemas.openxmlformats.org/officeDocument/2006/relationships/hyperlink" Target="https://issaquah.instructure.com/courses/9272" TargetMode="External"/><Relationship Id="rId7" Type="http://schemas.openxmlformats.org/officeDocument/2006/relationships/image" Target="../media/image14.jpeg"/><Relationship Id="rId2" Type="http://schemas.openxmlformats.org/officeDocument/2006/relationships/hyperlink" Target="https://issaquah.instructure.com/login" TargetMode="External"/><Relationship Id="rId1" Type="http://schemas.openxmlformats.org/officeDocument/2006/relationships/slideLayout" Target="../slideLayouts/slideLayout1.xml"/><Relationship Id="rId6" Type="http://schemas.openxmlformats.org/officeDocument/2006/relationships/hyperlink" Target="https://www.issaquah.wednet.edu/reopening/faq" TargetMode="External"/><Relationship Id="rId5" Type="http://schemas.openxmlformats.org/officeDocument/2006/relationships/image" Target="../media/image13.png"/><Relationship Id="rId4" Type="http://schemas.openxmlformats.org/officeDocument/2006/relationships/hyperlink" Target="https://www.issaquah.wednet.edu/district/departments/Technology/canva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issaquah.wednet.edu/issaquahhs/view/event/2020/09/08/activity/asb-food-drive" TargetMode="External"/><Relationship Id="rId13" Type="http://schemas.openxmlformats.org/officeDocument/2006/relationships/hyperlink" Target="https://issaquah.wednet.edu/issaquahms/view/event/2020/11/16/ims-calendar/kindness-week" TargetMode="External"/><Relationship Id="rId18" Type="http://schemas.openxmlformats.org/officeDocument/2006/relationships/hyperlink" Target="https://www.issaquah.wednet.edu/issaquahhs/view/event/2021/01/25/ihs-calendar/teacher-work-day-no-school-for-students" TargetMode="External"/><Relationship Id="rId3" Type="http://schemas.openxmlformats.org/officeDocument/2006/relationships/hyperlink" Target="https://issaquah.wednet.edu/issaquahms/view/event/2020/08/31/ims-calendar/web-orientation-for-6th-graders" TargetMode="External"/><Relationship Id="rId21" Type="http://schemas.openxmlformats.org/officeDocument/2006/relationships/hyperlink" Target="https://www.issaquah.wednet.edu/issaquahhs/view/event/2021/05/31/ihs-calendar/memorial-day-no-school" TargetMode="External"/><Relationship Id="rId7" Type="http://schemas.openxmlformats.org/officeDocument/2006/relationships/hyperlink" Target="https://www.issaquah.wednet.edu/issaquahhs/view/event/2020/09/08/ihs-calendar/student-materials-pick-up-september-8th-18th" TargetMode="External"/><Relationship Id="rId12" Type="http://schemas.openxmlformats.org/officeDocument/2006/relationships/hyperlink" Target="https://issaquah.wednet.edu/issaquahms/view/event/2020/11/05/ims-calendar/webtivity" TargetMode="External"/><Relationship Id="rId17" Type="http://schemas.openxmlformats.org/officeDocument/2006/relationships/hyperlink" Target="https://www.issaquah.wednet.edu/issaquahhs/view/event/2021/01/18/ihs-calendar/martin-luther-king-jr-day-no-school" TargetMode="External"/><Relationship Id="rId25" Type="http://schemas.openxmlformats.org/officeDocument/2006/relationships/hyperlink" Target="https://www.issaquah.wednet.edu/issaquahhs/view/event" TargetMode="External"/><Relationship Id="rId2" Type="http://schemas.openxmlformats.org/officeDocument/2006/relationships/hyperlink" Target="https://www.issaquah.wednet.edu/issaquahhs/view/event/2020/08/31/ihs-calendar/zoom-drop-in-schedule-change-event" TargetMode="External"/><Relationship Id="rId16" Type="http://schemas.openxmlformats.org/officeDocument/2006/relationships/hyperlink" Target="https://www.issaquah.wednet.edu/issaquahhs/view/event/2020/12/21/ihs-calendar/first-winter-break-no-school" TargetMode="External"/><Relationship Id="rId20" Type="http://schemas.openxmlformats.org/officeDocument/2006/relationships/hyperlink" Target="https://www.issaquah.wednet.edu/issaquahhs/view/event/2021/04/05/ihs-calendar/spring-break-no-school" TargetMode="External"/><Relationship Id="rId1" Type="http://schemas.openxmlformats.org/officeDocument/2006/relationships/slideLayout" Target="../slideLayouts/slideLayout2.xml"/><Relationship Id="rId6" Type="http://schemas.openxmlformats.org/officeDocument/2006/relationships/hyperlink" Target="https://www.issaquah.wednet.edu/issaquahhs/view/event/2020/09/07/ihs-calendar/labor-day-no-school" TargetMode="External"/><Relationship Id="rId11" Type="http://schemas.openxmlformats.org/officeDocument/2006/relationships/hyperlink" Target="https://www.issaquah.wednet.edu/issaquahhs/view/event/2020/10/19/ihs-calendar/teacher-work-day-no-school-for-students" TargetMode="External"/><Relationship Id="rId24" Type="http://schemas.openxmlformats.org/officeDocument/2006/relationships/hyperlink" Target="https://issaquah.wednet.edu/issaquahms/view/event" TargetMode="External"/><Relationship Id="rId5" Type="http://schemas.openxmlformats.org/officeDocument/2006/relationships/hyperlink" Target="https://www.issaquah.wednet.edu/issaquahhs/view/event/2020/09/01/ihs-calendar/1st-day-of-school!!!" TargetMode="External"/><Relationship Id="rId15" Type="http://schemas.openxmlformats.org/officeDocument/2006/relationships/hyperlink" Target="https://www.issaquah.wednet.edu/issaquahhs/view/event/2020/11/26/ihs-calendar/thanksgiving-holiday-no-school" TargetMode="External"/><Relationship Id="rId23" Type="http://schemas.openxmlformats.org/officeDocument/2006/relationships/image" Target="../media/image16.png"/><Relationship Id="rId10" Type="http://schemas.openxmlformats.org/officeDocument/2006/relationships/hyperlink" Target="https://issaquah.wednet.edu/issaquahms/view/event/2020/09/15/ims-calendar/curriculum-night" TargetMode="External"/><Relationship Id="rId19" Type="http://schemas.openxmlformats.org/officeDocument/2006/relationships/hyperlink" Target="https://www.issaquah.wednet.edu/issaquahhs/view/event/2021/02/15/ihs-calendar/second-winter-break-no-school" TargetMode="External"/><Relationship Id="rId4" Type="http://schemas.openxmlformats.org/officeDocument/2006/relationships/hyperlink" Target="https://issaquah.wednet.edu/issaquahms/view/event/2020/09/01/ims-calendar/6th-grade-parent-orientation" TargetMode="External"/><Relationship Id="rId9" Type="http://schemas.openxmlformats.org/officeDocument/2006/relationships/hyperlink" Target="https://www.issaquah.wednet.edu/issaquahhs/view/event/2020/09/11/ihs-calendar/virtual-curriculum-night-september-10th" TargetMode="External"/><Relationship Id="rId14" Type="http://schemas.openxmlformats.org/officeDocument/2006/relationships/hyperlink" Target="https://www.issaquah.wednet.edu/issaquahhs/view/event/2020/11/11/ihs-calendar/veterans-day-observance--no-school" TargetMode="External"/><Relationship Id="rId22" Type="http://schemas.openxmlformats.org/officeDocument/2006/relationships/hyperlink" Target="https://www.issaquah.wednet.edu/issaquahhs/view/event/2021/06/17/ihs-calendar/last-day-of-school"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office.com/?auth=2" TargetMode="External"/><Relationship Id="rId13" Type="http://schemas.openxmlformats.org/officeDocument/2006/relationships/hyperlink" Target="https://web.seesaw.me/" TargetMode="External"/><Relationship Id="rId18" Type="http://schemas.openxmlformats.org/officeDocument/2006/relationships/hyperlink" Target="https://www.commonsensemedia.org/" TargetMode="External"/><Relationship Id="rId3" Type="http://schemas.openxmlformats.org/officeDocument/2006/relationships/hyperlink" Target="https://launchpad.classlink.com/issaquah" TargetMode="External"/><Relationship Id="rId7" Type="http://schemas.openxmlformats.org/officeDocument/2006/relationships/hyperlink" Target="https://youtu.be/DjLa0RmoAdE" TargetMode="External"/><Relationship Id="rId12" Type="http://schemas.openxmlformats.org/officeDocument/2006/relationships/hyperlink" Target="https://screencast-o-matic.com/watch/cYhlqagLcK" TargetMode="External"/><Relationship Id="rId17" Type="http://schemas.openxmlformats.org/officeDocument/2006/relationships/hyperlink" Target="https://www.issaquah.wednet.edu/family/FamilyAccess" TargetMode="External"/><Relationship Id="rId2" Type="http://schemas.openxmlformats.org/officeDocument/2006/relationships/image" Target="../media/image17.png"/><Relationship Id="rId16" Type="http://schemas.openxmlformats.org/officeDocument/2006/relationships/hyperlink" Target="https://www01.nwrdc.wa-k12.net/scripts/cgiip.exe/WService=wissaqus71/seplog01.w" TargetMode="External"/><Relationship Id="rId1" Type="http://schemas.openxmlformats.org/officeDocument/2006/relationships/slideLayout" Target="../slideLayouts/slideLayout2.xml"/><Relationship Id="rId6" Type="http://schemas.openxmlformats.org/officeDocument/2006/relationships/hyperlink" Target="https://clever.com/oauth/sis/login?target=NTkzYWU0ZWZhNjg3ZGYwMDAxNjFjOTdm%3BNGM2M2MxY2Y2MjNkY2U4MmNhYWM%3D%3BaHR0cHM6Ly9jbGV2ZXIuY29tL2luL2F1dGhfY2FsbGJhY2s%3D%3BMzUzMGZmYjNhY2JmNWEzNzJjMjg0NzViMzQwOTU1YmQ4ZDI3YzVlMjI4NzQ2Y2JmMzEzNmU1MmVhZDdlNjE2MA%3D%3D%3BY29kZQ%3D%3D&amp;skip=1&amp;default_badge=" TargetMode="External"/><Relationship Id="rId11" Type="http://schemas.openxmlformats.org/officeDocument/2006/relationships/hyperlink" Target="https://screencast-o-matic.com/watch/cYfh31aVae" TargetMode="External"/><Relationship Id="rId5" Type="http://schemas.openxmlformats.org/officeDocument/2006/relationships/hyperlink" Target="https://screencast-o-matic.com/watch/cYf3q4AD3a" TargetMode="External"/><Relationship Id="rId15" Type="http://schemas.openxmlformats.org/officeDocument/2006/relationships/hyperlink" Target="https://kcls.org/students/" TargetMode="External"/><Relationship Id="rId10" Type="http://schemas.openxmlformats.org/officeDocument/2006/relationships/hyperlink" Target="https://www.issaquah.wednet.edu/docs/default-source/family-resources/supports/grades-6-12-office-365-and-teams.docx?sfvrsn=a529c017_2" TargetMode="External"/><Relationship Id="rId19" Type="http://schemas.openxmlformats.org/officeDocument/2006/relationships/hyperlink" Target="https://www.issaquah.wednet.edu/" TargetMode="External"/><Relationship Id="rId4" Type="http://schemas.openxmlformats.org/officeDocument/2006/relationships/hyperlink" Target="https://screencast-o-matic.com/watch/cYfYrJz9ya" TargetMode="External"/><Relationship Id="rId9" Type="http://schemas.openxmlformats.org/officeDocument/2006/relationships/hyperlink" Target="https://wke.lt/w/s/qEa1Of" TargetMode="External"/><Relationship Id="rId14" Type="http://schemas.openxmlformats.org/officeDocument/2006/relationships/hyperlink" Target="https://issaquah.instructure.com/login/canv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E4449-A2BE-4574-A26A-A55380F7A1C5}"/>
              </a:ext>
            </a:extLst>
          </p:cNvPr>
          <p:cNvSpPr>
            <a:spLocks noGrp="1"/>
          </p:cNvSpPr>
          <p:nvPr>
            <p:ph type="ctrTitle"/>
          </p:nvPr>
        </p:nvSpPr>
        <p:spPr>
          <a:xfrm>
            <a:off x="2036870" y="1176706"/>
            <a:ext cx="5259279" cy="3727432"/>
          </a:xfrm>
        </p:spPr>
        <p:txBody>
          <a:bodyPr/>
          <a:lstStyle/>
          <a:p>
            <a:r>
              <a:rPr lang="en-US" dirty="0">
                <a:effectLst>
                  <a:outerShdw blurRad="38100" dist="38100" dir="2700000" algn="tl">
                    <a:srgbClr val="000000">
                      <a:alpha val="43137"/>
                    </a:srgbClr>
                  </a:outerShdw>
                </a:effectLst>
              </a:rPr>
              <a:t>Remote      ISD Learning Playbook</a:t>
            </a:r>
          </a:p>
        </p:txBody>
      </p:sp>
      <p:sp>
        <p:nvSpPr>
          <p:cNvPr id="3" name="Subtitle 2">
            <a:extLst>
              <a:ext uri="{FF2B5EF4-FFF2-40B4-BE49-F238E27FC236}">
                <a16:creationId xmlns:a16="http://schemas.microsoft.com/office/drawing/2014/main" id="{8C8CABC6-7D08-47C8-BBAD-CAA82FBAB811}"/>
              </a:ext>
            </a:extLst>
          </p:cNvPr>
          <p:cNvSpPr>
            <a:spLocks noGrp="1"/>
          </p:cNvSpPr>
          <p:nvPr>
            <p:ph type="subTitle" idx="1"/>
          </p:nvPr>
        </p:nvSpPr>
        <p:spPr>
          <a:xfrm>
            <a:off x="2036870" y="5068624"/>
            <a:ext cx="4775738" cy="1433844"/>
          </a:xfrm>
        </p:spPr>
        <p:txBody>
          <a:bodyPr>
            <a:normAutofit/>
          </a:bodyPr>
          <a:lstStyle/>
          <a:p>
            <a:r>
              <a:rPr lang="en-US" sz="4000" dirty="0">
                <a:solidFill>
                  <a:srgbClr val="002060"/>
                </a:solidFill>
                <a:latin typeface="+mj-lt"/>
              </a:rPr>
              <a:t>Lopez Family</a:t>
            </a:r>
          </a:p>
        </p:txBody>
      </p:sp>
      <p:pic>
        <p:nvPicPr>
          <p:cNvPr id="8194" name="Picture 2" descr="See the source image">
            <a:extLst>
              <a:ext uri="{FF2B5EF4-FFF2-40B4-BE49-F238E27FC236}">
                <a16:creationId xmlns:a16="http://schemas.microsoft.com/office/drawing/2014/main" id="{00B71C7A-C8CE-430D-B099-DB6A28F2BDE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7778" l="1667" r="98889">
                        <a14:foregroundMark x1="48889" y1="31111" x2="18889" y2="31111"/>
                        <a14:foregroundMark x1="62222" y1="55556" x2="83889" y2="75000"/>
                        <a14:foregroundMark x1="83889" y1="75000" x2="84444" y2="75556"/>
                        <a14:foregroundMark x1="80000" y1="47778" x2="34444" y2="18889"/>
                        <a14:foregroundMark x1="44444" y1="16667" x2="27222" y2="43333"/>
                        <a14:foregroundMark x1="27222" y1="43333" x2="20000" y2="74444"/>
                        <a14:foregroundMark x1="11111" y1="62222" x2="8889" y2="30000"/>
                        <a14:foregroundMark x1="8889" y1="30000" x2="11111" y2="27778"/>
                        <a14:foregroundMark x1="76667" y1="30000" x2="63420" y2="2403"/>
                        <a14:foregroundMark x1="60556" y1="1111" x2="59833" y2="822"/>
                        <a14:foregroundMark x1="62222" y1="13333" x2="83889" y2="38333"/>
                        <a14:foregroundMark x1="83889" y1="38333" x2="85556" y2="68889"/>
                        <a14:foregroundMark x1="85556" y1="68889" x2="76667" y2="76667"/>
                        <a14:foregroundMark x1="37778" y1="91111" x2="27778" y2="85556"/>
                        <a14:foregroundMark x1="57778" y1="90000" x2="50000" y2="84444"/>
                        <a14:foregroundMark x1="89996" y1="46347" x2="86667" y2="44444"/>
                        <a14:foregroundMark x1="94444" y1="48889" x2="92500" y2="47778"/>
                        <a14:foregroundMark x1="72222" y1="46667" x2="46667" y2="52222"/>
                        <a14:foregroundMark x1="57627" y1="2222" x2="55556" y2="2222"/>
                        <a14:foregroundMark x1="63333" y1="3333" x2="66667" y2="5000"/>
                        <a14:foregroundMark x1="54444" y1="2778" x2="43333" y2="2222"/>
                        <a14:foregroundMark x1="42778" y1="3889" x2="16667" y2="17222"/>
                        <a14:foregroundMark x1="16667" y1="17222" x2="1667" y2="41667"/>
                        <a14:foregroundMark x1="1667" y1="41667" x2="2222" y2="47222"/>
                        <a14:foregroundMark x1="18333" y1="12778" x2="38333" y2="4444"/>
                        <a14:foregroundMark x1="71111" y1="8889" x2="82778" y2="18889"/>
                        <a14:foregroundMark x1="97727" y1="42778" x2="98030" y2="43333"/>
                        <a14:foregroundMark x1="85000" y1="19444" x2="97727" y2="42778"/>
                        <a14:foregroundMark x1="98825" y1="51263" x2="98889" y2="52222"/>
                        <a14:foregroundMark x1="98592" y1="47778" x2="98669" y2="48943"/>
                        <a14:foregroundMark x1="30556" y1="92778" x2="65556" y2="95556"/>
                        <a14:foregroundMark x1="55000" y1="97778" x2="38333" y2="95556"/>
                        <a14:foregroundMark x1="97778" y1="48333" x2="97222" y2="50000"/>
                        <a14:backgroundMark x1="61667" y1="1667" x2="63889" y2="1667"/>
                        <a14:backgroundMark x1="60000" y1="1111" x2="56667" y2="556"/>
                        <a14:backgroundMark x1="60556" y1="1111" x2="63333" y2="1667"/>
                        <a14:backgroundMark x1="99444" y1="42778" x2="99444" y2="42778"/>
                        <a14:backgroundMark x1="99444" y1="53889" x2="98889" y2="50556"/>
                        <a14:backgroundMark x1="99444" y1="43333" x2="99444" y2="47778"/>
                        <a14:backgroundMark x1="99444" y1="51111" x2="99208" y2="50639"/>
                        <a14:backgroundMark x1="99336" y1="50680" x2="99444" y2="51111"/>
                      </a14:backgroundRemoval>
                    </a14:imgEffect>
                  </a14:imgLayer>
                </a14:imgProps>
              </a:ext>
              <a:ext uri="{28A0092B-C50C-407E-A947-70E740481C1C}">
                <a14:useLocalDpi xmlns:a14="http://schemas.microsoft.com/office/drawing/2010/main" val="0"/>
              </a:ext>
            </a:extLst>
          </a:blip>
          <a:srcRect/>
          <a:stretch>
            <a:fillRect/>
          </a:stretch>
        </p:blipFill>
        <p:spPr bwMode="auto">
          <a:xfrm>
            <a:off x="4444059" y="2859438"/>
            <a:ext cx="756591" cy="75659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1E7FE6B7-BEB6-4330-B887-2BD482FFF0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423" t="1143" r="-1643" b="47429"/>
          <a:stretch/>
        </p:blipFill>
        <p:spPr bwMode="auto">
          <a:xfrm>
            <a:off x="5464366" y="6477918"/>
            <a:ext cx="2308034" cy="2457929"/>
          </a:xfrm>
          <a:prstGeom prst="flowChartExtract">
            <a:avLst/>
          </a:prstGeom>
          <a:noFill/>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8200" name="Picture 8">
            <a:extLst>
              <a:ext uri="{FF2B5EF4-FFF2-40B4-BE49-F238E27FC236}">
                <a16:creationId xmlns:a16="http://schemas.microsoft.com/office/drawing/2014/main" id="{3D6B6CB8-CD92-4AA9-A993-6F701CF16F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6" t="25758" r="54359" b="22831"/>
          <a:stretch/>
        </p:blipFill>
        <p:spPr bwMode="auto">
          <a:xfrm>
            <a:off x="2832317" y="6356733"/>
            <a:ext cx="2938572" cy="2603841"/>
          </a:xfrm>
          <a:prstGeom prst="pentagon">
            <a:avLst/>
          </a:prstGeom>
          <a:noFill/>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8202" name="Picture 10">
            <a:extLst>
              <a:ext uri="{FF2B5EF4-FFF2-40B4-BE49-F238E27FC236}">
                <a16:creationId xmlns:a16="http://schemas.microsoft.com/office/drawing/2014/main" id="{6F1780BF-ED69-460E-9FD4-805125A36EE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032" t="5401" r="5742" b="19841"/>
          <a:stretch/>
        </p:blipFill>
        <p:spPr bwMode="auto">
          <a:xfrm>
            <a:off x="103731" y="6607955"/>
            <a:ext cx="2658581" cy="2357609"/>
          </a:xfrm>
          <a:prstGeom prst="hexagon">
            <a:avLst/>
          </a:prstGeom>
          <a:noFill/>
          <a:effectLst>
            <a:outerShdw blurRad="50800" dist="38100" dir="2700000" algn="tl" rotWithShape="0">
              <a:prstClr val="black">
                <a:alpha val="40000"/>
              </a:prstClr>
            </a:outerShdw>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9052FB0-7D19-4AFF-B4CC-8B7FB06DAFC0}"/>
              </a:ext>
            </a:extLst>
          </p:cNvPr>
          <p:cNvSpPr txBox="1"/>
          <p:nvPr/>
        </p:nvSpPr>
        <p:spPr>
          <a:xfrm>
            <a:off x="628191" y="8960574"/>
            <a:ext cx="6687238"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DJB Chalk It Up" panose="02000500000000000000" pitchFamily="2" charset="0"/>
              </a:rPr>
              <a:t>Jonathan        Angelina       Elias</a:t>
            </a:r>
          </a:p>
        </p:txBody>
      </p:sp>
      <p:sp>
        <p:nvSpPr>
          <p:cNvPr id="6" name="TextBox 5">
            <a:extLst>
              <a:ext uri="{FF2B5EF4-FFF2-40B4-BE49-F238E27FC236}">
                <a16:creationId xmlns:a16="http://schemas.microsoft.com/office/drawing/2014/main" id="{69F38FE7-6D00-40A9-BB53-D13AEC11F673}"/>
              </a:ext>
            </a:extLst>
          </p:cNvPr>
          <p:cNvSpPr txBox="1"/>
          <p:nvPr/>
        </p:nvSpPr>
        <p:spPr>
          <a:xfrm>
            <a:off x="892366" y="9463684"/>
            <a:ext cx="8350786" cy="369332"/>
          </a:xfrm>
          <a:prstGeom prst="rect">
            <a:avLst/>
          </a:prstGeom>
          <a:noFill/>
        </p:spPr>
        <p:txBody>
          <a:bodyPr wrap="square" rtlCol="0">
            <a:spAutoFit/>
          </a:bodyPr>
          <a:lstStyle/>
          <a:p>
            <a:r>
              <a:rPr lang="en-US" dirty="0">
                <a:solidFill>
                  <a:schemeClr val="bg1"/>
                </a:solidFill>
              </a:rPr>
              <a:t>11</a:t>
            </a:r>
            <a:r>
              <a:rPr lang="en-US" baseline="30000" dirty="0">
                <a:solidFill>
                  <a:schemeClr val="bg1"/>
                </a:solidFill>
              </a:rPr>
              <a:t>th</a:t>
            </a:r>
            <a:r>
              <a:rPr lang="en-US" dirty="0">
                <a:solidFill>
                  <a:schemeClr val="bg1"/>
                </a:solidFill>
              </a:rPr>
              <a:t> Grade                            6</a:t>
            </a:r>
            <a:r>
              <a:rPr lang="en-US" baseline="30000" dirty="0">
                <a:solidFill>
                  <a:schemeClr val="bg1"/>
                </a:solidFill>
              </a:rPr>
              <a:t>th</a:t>
            </a:r>
            <a:r>
              <a:rPr lang="en-US" dirty="0">
                <a:solidFill>
                  <a:schemeClr val="bg1"/>
                </a:solidFill>
              </a:rPr>
              <a:t> Grade                      3</a:t>
            </a:r>
            <a:r>
              <a:rPr lang="en-US" baseline="30000" dirty="0">
                <a:solidFill>
                  <a:schemeClr val="bg1"/>
                </a:solidFill>
              </a:rPr>
              <a:t>rd</a:t>
            </a:r>
            <a:r>
              <a:rPr lang="en-US" dirty="0">
                <a:solidFill>
                  <a:schemeClr val="bg1"/>
                </a:solidFill>
              </a:rPr>
              <a:t> Grade</a:t>
            </a:r>
          </a:p>
        </p:txBody>
      </p:sp>
    </p:spTree>
    <p:extLst>
      <p:ext uri="{BB962C8B-B14F-4D97-AF65-F5344CB8AC3E}">
        <p14:creationId xmlns:p14="http://schemas.microsoft.com/office/powerpoint/2010/main" val="251498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70D4C7A-4167-4052-A548-CFE11FDF5CD0}"/>
              </a:ext>
            </a:extLst>
          </p:cNvPr>
          <p:cNvSpPr txBox="1"/>
          <p:nvPr/>
        </p:nvSpPr>
        <p:spPr>
          <a:xfrm>
            <a:off x="334603" y="1473494"/>
            <a:ext cx="1666875" cy="1169551"/>
          </a:xfrm>
          <a:prstGeom prst="rect">
            <a:avLst/>
          </a:prstGeom>
          <a:solidFill>
            <a:srgbClr val="0070C0"/>
          </a:solidFill>
        </p:spPr>
        <p:txBody>
          <a:bodyPr wrap="square" rtlCol="0">
            <a:spAutoFit/>
          </a:bodyPr>
          <a:lstStyle/>
          <a:p>
            <a:br>
              <a:rPr lang="en-US" sz="1000" dirty="0">
                <a:solidFill>
                  <a:schemeClr val="bg1"/>
                </a:solidFill>
              </a:rPr>
            </a:br>
            <a:r>
              <a:rPr lang="en-US" sz="1000" dirty="0">
                <a:solidFill>
                  <a:schemeClr val="bg1"/>
                </a:solidFill>
              </a:rPr>
              <a:t>Phone (425) 837-6300</a:t>
            </a:r>
          </a:p>
          <a:p>
            <a:r>
              <a:rPr lang="en-US" sz="1000" dirty="0">
                <a:solidFill>
                  <a:schemeClr val="bg1"/>
                </a:solidFill>
              </a:rPr>
              <a:t>Attendance Office:</a:t>
            </a:r>
            <a:br>
              <a:rPr lang="en-US" sz="1000" dirty="0">
                <a:solidFill>
                  <a:schemeClr val="bg1"/>
                </a:solidFill>
              </a:rPr>
            </a:br>
            <a:r>
              <a:rPr lang="en-US" sz="1000" dirty="0">
                <a:solidFill>
                  <a:schemeClr val="bg1"/>
                </a:solidFill>
              </a:rPr>
              <a:t>(425) 837-6240</a:t>
            </a:r>
          </a:p>
          <a:p>
            <a:r>
              <a:rPr lang="en-US" sz="1000" dirty="0">
                <a:solidFill>
                  <a:schemeClr val="bg1"/>
                </a:solidFill>
              </a:rPr>
              <a:t>Attendance Email:  clkattendance@issaquah.wednet.edu</a:t>
            </a:r>
          </a:p>
        </p:txBody>
      </p:sp>
      <p:pic>
        <p:nvPicPr>
          <p:cNvPr id="4" name="Picture 3">
            <a:extLst>
              <a:ext uri="{FF2B5EF4-FFF2-40B4-BE49-F238E27FC236}">
                <a16:creationId xmlns:a16="http://schemas.microsoft.com/office/drawing/2014/main" id="{1AB68CFE-F1B4-41D9-9FD4-6E4ECEE02F94}"/>
              </a:ext>
            </a:extLst>
          </p:cNvPr>
          <p:cNvPicPr>
            <a:picLocks noChangeAspect="1"/>
          </p:cNvPicPr>
          <p:nvPr/>
        </p:nvPicPr>
        <p:blipFill rotWithShape="1">
          <a:blip r:embed="rId2"/>
          <a:srcRect l="16573" t="6839" r="58806" b="6231"/>
          <a:stretch/>
        </p:blipFill>
        <p:spPr>
          <a:xfrm>
            <a:off x="969604" y="3082286"/>
            <a:ext cx="6053496" cy="6679032"/>
          </a:xfrm>
          <a:prstGeom prst="rect">
            <a:avLst/>
          </a:prstGeom>
          <a:effectLst>
            <a:outerShdw blurRad="76200" dist="12700" dir="2700000" sy="-23000" kx="-800400" algn="bl" rotWithShape="0">
              <a:prstClr val="black">
                <a:alpha val="20000"/>
              </a:prstClr>
            </a:outerShdw>
          </a:effectLst>
        </p:spPr>
      </p:pic>
      <p:sp>
        <p:nvSpPr>
          <p:cNvPr id="5" name="TextBox 4">
            <a:extLst>
              <a:ext uri="{FF2B5EF4-FFF2-40B4-BE49-F238E27FC236}">
                <a16:creationId xmlns:a16="http://schemas.microsoft.com/office/drawing/2014/main" id="{EF8D6EE0-E1BD-41B1-9D2B-BC02B9D67E45}"/>
              </a:ext>
            </a:extLst>
          </p:cNvPr>
          <p:cNvSpPr txBox="1"/>
          <p:nvPr/>
        </p:nvSpPr>
        <p:spPr>
          <a:xfrm>
            <a:off x="2057400" y="297082"/>
            <a:ext cx="7099300" cy="584775"/>
          </a:xfrm>
          <a:prstGeom prst="rect">
            <a:avLst/>
          </a:prstGeom>
          <a:noFill/>
        </p:spPr>
        <p:txBody>
          <a:bodyPr wrap="square" rtlCol="0">
            <a:spAutoFit/>
          </a:bodyPr>
          <a:lstStyle/>
          <a:p>
            <a:r>
              <a:rPr lang="en-US" sz="3200" dirty="0">
                <a:solidFill>
                  <a:srgbClr val="002060"/>
                </a:solidFill>
              </a:rPr>
              <a:t>Elias L.I.V.E Schedule</a:t>
            </a:r>
          </a:p>
        </p:txBody>
      </p:sp>
      <p:sp>
        <p:nvSpPr>
          <p:cNvPr id="6" name="TextBox 5">
            <a:extLst>
              <a:ext uri="{FF2B5EF4-FFF2-40B4-BE49-F238E27FC236}">
                <a16:creationId xmlns:a16="http://schemas.microsoft.com/office/drawing/2014/main" id="{B34C0348-FE19-4021-92E1-C6CD86DBF0B0}"/>
              </a:ext>
            </a:extLst>
          </p:cNvPr>
          <p:cNvSpPr txBox="1"/>
          <p:nvPr/>
        </p:nvSpPr>
        <p:spPr>
          <a:xfrm>
            <a:off x="2057400" y="866219"/>
            <a:ext cx="5380396" cy="2431435"/>
          </a:xfrm>
          <a:prstGeom prst="rect">
            <a:avLst/>
          </a:prstGeom>
          <a:noFill/>
        </p:spPr>
        <p:txBody>
          <a:bodyPr wrap="square" rtlCol="0">
            <a:spAutoFit/>
          </a:bodyPr>
          <a:lstStyle/>
          <a:p>
            <a:r>
              <a:rPr lang="en-US" sz="1000" dirty="0"/>
              <a:t>The sample schedules below illustrate the start/stop times of the school day, in addition to the variety of learning opportunities throughout the week. Specific aspects of your child’s individual daily schedule may look different. Teachers will share their class schedules with families prior to the first day of school. </a:t>
            </a:r>
          </a:p>
          <a:p>
            <a:endParaRPr lang="en-US" sz="1000" dirty="0"/>
          </a:p>
          <a:p>
            <a:r>
              <a:rPr lang="en-US" sz="1000" dirty="0"/>
              <a:t>A few highlights of the elementary schedule include:</a:t>
            </a:r>
          </a:p>
          <a:p>
            <a:pPr marL="171450" indent="-171450">
              <a:buFont typeface="Arial" panose="020B0604020202020204" pitchFamily="34" charset="0"/>
              <a:buChar char="•"/>
            </a:pPr>
            <a:r>
              <a:rPr lang="en-US" sz="1000" dirty="0"/>
              <a:t>Live whole class experiences/meetings to start and end each day</a:t>
            </a:r>
          </a:p>
          <a:p>
            <a:pPr marL="171450" indent="-171450">
              <a:buFont typeface="Arial" panose="020B0604020202020204" pitchFamily="34" charset="0"/>
              <a:buChar char="•"/>
            </a:pPr>
            <a:r>
              <a:rPr lang="en-US" sz="1000" dirty="0"/>
              <a:t>Daily social emotional learning and community building activities</a:t>
            </a:r>
          </a:p>
          <a:p>
            <a:pPr marL="171450" indent="-171450">
              <a:buFont typeface="Arial" panose="020B0604020202020204" pitchFamily="34" charset="0"/>
              <a:buChar char="•"/>
            </a:pPr>
            <a:r>
              <a:rPr lang="en-US" sz="1000" dirty="0"/>
              <a:t>Regular PE, Music and Library specialist time</a:t>
            </a:r>
          </a:p>
          <a:p>
            <a:pPr marL="171450" indent="-171450">
              <a:buFont typeface="Arial" panose="020B0604020202020204" pitchFamily="34" charset="0"/>
              <a:buChar char="•"/>
            </a:pPr>
            <a:r>
              <a:rPr lang="en-US" sz="1000" dirty="0"/>
              <a:t>Opportunities for students to meet with other support teachers/staff (ex. SAGE, ELL, Title, Counselor, Special Education Teacher, etc.)</a:t>
            </a:r>
          </a:p>
          <a:p>
            <a:pPr marL="171450" indent="-171450">
              <a:buFont typeface="Arial" panose="020B0604020202020204" pitchFamily="34" charset="0"/>
              <a:buChar char="•"/>
            </a:pPr>
            <a:r>
              <a:rPr lang="en-US" sz="1000" dirty="0"/>
              <a:t>Recommended activities to promote physical, social and emotional well-being</a:t>
            </a:r>
          </a:p>
          <a:p>
            <a:r>
              <a:rPr lang="en-US" sz="1000" dirty="0">
                <a:hlinkClick r:id="rId3"/>
              </a:rPr>
              <a:t>Family Access</a:t>
            </a:r>
            <a:endParaRPr lang="en-US" sz="1000" dirty="0"/>
          </a:p>
          <a:p>
            <a:endParaRPr lang="en-US" sz="1000" dirty="0"/>
          </a:p>
          <a:p>
            <a:endParaRPr lang="en-US" sz="1000" dirty="0"/>
          </a:p>
        </p:txBody>
      </p:sp>
      <p:pic>
        <p:nvPicPr>
          <p:cNvPr id="2050" name="Picture 2" descr="Clark Elementary School logo with pennant background">
            <a:hlinkClick r:id="rId4"/>
            <a:extLst>
              <a:ext uri="{FF2B5EF4-FFF2-40B4-BE49-F238E27FC236}">
                <a16:creationId xmlns:a16="http://schemas.microsoft.com/office/drawing/2014/main" id="{D58BF8FB-BE86-4281-BBCA-CBF69D0DCE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604" y="-19606"/>
            <a:ext cx="1666875" cy="17716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1B7F314-BDD5-4447-81C8-51CC65F87217}"/>
              </a:ext>
            </a:extLst>
          </p:cNvPr>
          <p:cNvSpPr/>
          <p:nvPr/>
        </p:nvSpPr>
        <p:spPr>
          <a:xfrm>
            <a:off x="5929305" y="328760"/>
            <a:ext cx="1980806" cy="461665"/>
          </a:xfrm>
          <a:prstGeom prst="rect">
            <a:avLst/>
          </a:prstGeom>
        </p:spPr>
        <p:txBody>
          <a:bodyPr wrap="square">
            <a:spAutoFit/>
          </a:bodyPr>
          <a:lstStyle/>
          <a:p>
            <a:r>
              <a:rPr lang="en-US" sz="1200" dirty="0">
                <a:solidFill>
                  <a:srgbClr val="0070C0"/>
                </a:solidFill>
                <a:hlinkClick r:id="rId6">
                  <a:extLst>
                    <a:ext uri="{A12FA001-AC4F-418D-AE19-62706E023703}">
                      <ahyp:hlinkClr xmlns:ahyp="http://schemas.microsoft.com/office/drawing/2018/hyperlinkcolor" val="tx"/>
                    </a:ext>
                  </a:extLst>
                </a:hlinkClick>
              </a:rPr>
              <a:t>Clark Website</a:t>
            </a:r>
          </a:p>
          <a:p>
            <a:r>
              <a:rPr lang="en-US" sz="1200" dirty="0">
                <a:solidFill>
                  <a:srgbClr val="0070C0"/>
                </a:solidFill>
                <a:hlinkClick r:id="rId6">
                  <a:extLst>
                    <a:ext uri="{A12FA001-AC4F-418D-AE19-62706E023703}">
                      <ahyp:hlinkClr xmlns:ahyp="http://schemas.microsoft.com/office/drawing/2018/hyperlinkcolor" val="tx"/>
                    </a:ext>
                  </a:extLst>
                </a:hlinkClick>
              </a:rPr>
              <a:t>issaquah.wednet.edu/clark</a:t>
            </a:r>
            <a:endParaRPr lang="en-US" sz="1200" dirty="0">
              <a:solidFill>
                <a:srgbClr val="0070C0"/>
              </a:solidFill>
            </a:endParaRPr>
          </a:p>
        </p:txBody>
      </p:sp>
      <p:pic>
        <p:nvPicPr>
          <p:cNvPr id="1026" name="Picture 2" descr="Computer Icons Hyperlink Polaris Learnin #1211386 - PNG Images - PNGio">
            <a:extLst>
              <a:ext uri="{FF2B5EF4-FFF2-40B4-BE49-F238E27FC236}">
                <a16:creationId xmlns:a16="http://schemas.microsoft.com/office/drawing/2014/main" id="{220CC60B-9C2C-477F-9B1B-E760BFA95FBF}"/>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186" b="91753" l="9500" r="93500">
                        <a14:foregroundMark x1="49333" y1="7732" x2="45167" y2="7560"/>
                        <a14:foregroundMark x1="9500" y1="41237" x2="10000" y2="49313"/>
                        <a14:foregroundMark x1="89833" y1="40893" x2="88833" y2="50172"/>
                        <a14:foregroundMark x1="53833" y1="90378" x2="44667" y2="92096"/>
                        <a14:foregroundMark x1="26667" y1="64948" x2="33667" y2="54296"/>
                        <a14:foregroundMark x1="50500" y1="56186" x2="60333" y2="58591"/>
                        <a14:foregroundMark x1="28833" y1="54811" x2="47167" y2="41581"/>
                        <a14:foregroundMark x1="55500" y1="32646" x2="61667" y2="24570"/>
                        <a14:foregroundMark x1="61667" y1="24570" x2="69667" y2="22509"/>
                        <a14:foregroundMark x1="55000" y1="7732" x2="51667" y2="6186"/>
                        <a14:foregroundMark x1="66833" y1="24227" x2="78833" y2="37629"/>
                        <a14:foregroundMark x1="78833" y1="37629" x2="78167" y2="40206"/>
                        <a14:foregroundMark x1="74333" y1="41924" x2="61167" y2="54296"/>
                        <a14:foregroundMark x1="41167" y1="51031" x2="49500" y2="43471"/>
                        <a14:foregroundMark x1="49500" y1="43471" x2="52000" y2="42612"/>
                        <a14:foregroundMark x1="26667" y1="60481" x2="28500" y2="69416"/>
                        <a14:foregroundMark x1="28500" y1="69416" x2="37833" y2="77320"/>
                        <a14:foregroundMark x1="47167" y1="54639" x2="42000" y2="73024"/>
                        <a14:foregroundMark x1="42000" y1="73024" x2="42000" y2="75086"/>
                        <a14:foregroundMark x1="90333" y1="45189" x2="93500" y2="51890"/>
                      </a14:backgroundRemoval>
                    </a14:imgEffect>
                  </a14:imgLayer>
                </a14:imgProps>
              </a:ext>
              <a:ext uri="{28A0092B-C50C-407E-A947-70E740481C1C}">
                <a14:useLocalDpi xmlns:a14="http://schemas.microsoft.com/office/drawing/2010/main" val="0"/>
              </a:ext>
            </a:extLst>
          </a:blip>
          <a:srcRect/>
          <a:stretch>
            <a:fillRect/>
          </a:stretch>
        </p:blipFill>
        <p:spPr bwMode="auto">
          <a:xfrm>
            <a:off x="5529933" y="328760"/>
            <a:ext cx="476884" cy="462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297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177173B-1181-4854-9B26-4FEED754D4B2}"/>
              </a:ext>
            </a:extLst>
          </p:cNvPr>
          <p:cNvSpPr txBox="1"/>
          <p:nvPr/>
        </p:nvSpPr>
        <p:spPr>
          <a:xfrm>
            <a:off x="224468" y="1498932"/>
            <a:ext cx="1666875" cy="1323439"/>
          </a:xfrm>
          <a:prstGeom prst="rect">
            <a:avLst/>
          </a:prstGeom>
          <a:solidFill>
            <a:schemeClr val="accent1">
              <a:lumMod val="75000"/>
            </a:schemeClr>
          </a:solidFill>
        </p:spPr>
        <p:txBody>
          <a:bodyPr wrap="square" rtlCol="0">
            <a:spAutoFit/>
          </a:bodyPr>
          <a:lstStyle/>
          <a:p>
            <a:br>
              <a:rPr lang="en-US" sz="1000" dirty="0">
                <a:solidFill>
                  <a:schemeClr val="bg1"/>
                </a:solidFill>
              </a:rPr>
            </a:br>
            <a:r>
              <a:rPr lang="en-US" sz="1000" dirty="0">
                <a:solidFill>
                  <a:schemeClr val="bg1"/>
                </a:solidFill>
              </a:rPr>
              <a:t>Phone (425) 837-6800</a:t>
            </a:r>
          </a:p>
          <a:p>
            <a:r>
              <a:rPr lang="en-US" sz="1000" dirty="0">
                <a:solidFill>
                  <a:schemeClr val="bg1"/>
                </a:solidFill>
              </a:rPr>
              <a:t>Attendance Office:</a:t>
            </a:r>
          </a:p>
          <a:p>
            <a:r>
              <a:rPr lang="en-US" sz="1000" dirty="0">
                <a:solidFill>
                  <a:schemeClr val="bg1"/>
                </a:solidFill>
              </a:rPr>
              <a:t>(425) 837-6800</a:t>
            </a:r>
          </a:p>
          <a:p>
            <a:endParaRPr lang="en-US" sz="1000" dirty="0">
              <a:solidFill>
                <a:schemeClr val="bg1"/>
              </a:solidFill>
            </a:endParaRPr>
          </a:p>
          <a:p>
            <a:r>
              <a:rPr lang="en-US" sz="1000" dirty="0">
                <a:solidFill>
                  <a:schemeClr val="bg1"/>
                </a:solidFill>
              </a:rPr>
              <a:t>Attendance Email</a:t>
            </a:r>
          </a:p>
          <a:p>
            <a:r>
              <a:rPr lang="en-US" sz="1000" u="sng" dirty="0">
                <a:solidFill>
                  <a:schemeClr val="bg1"/>
                </a:solidFill>
              </a:rPr>
              <a:t>imsattendance@issaquah.wednet.edu</a:t>
            </a:r>
            <a:endParaRPr lang="en-US" sz="1000" dirty="0">
              <a:solidFill>
                <a:schemeClr val="bg1"/>
              </a:solidFill>
            </a:endParaRPr>
          </a:p>
        </p:txBody>
      </p:sp>
      <p:sp>
        <p:nvSpPr>
          <p:cNvPr id="5" name="TextBox 4">
            <a:extLst>
              <a:ext uri="{FF2B5EF4-FFF2-40B4-BE49-F238E27FC236}">
                <a16:creationId xmlns:a16="http://schemas.microsoft.com/office/drawing/2014/main" id="{EF8D6EE0-E1BD-41B1-9D2B-BC02B9D67E45}"/>
              </a:ext>
            </a:extLst>
          </p:cNvPr>
          <p:cNvSpPr txBox="1"/>
          <p:nvPr/>
        </p:nvSpPr>
        <p:spPr>
          <a:xfrm>
            <a:off x="2109412" y="571972"/>
            <a:ext cx="7099300" cy="584775"/>
          </a:xfrm>
          <a:prstGeom prst="rect">
            <a:avLst/>
          </a:prstGeom>
          <a:noFill/>
        </p:spPr>
        <p:txBody>
          <a:bodyPr wrap="square" rtlCol="0">
            <a:spAutoFit/>
          </a:bodyPr>
          <a:lstStyle/>
          <a:p>
            <a:r>
              <a:rPr lang="en-US" sz="3200" dirty="0">
                <a:solidFill>
                  <a:schemeClr val="accent2">
                    <a:lumMod val="50000"/>
                  </a:schemeClr>
                </a:solidFill>
              </a:rPr>
              <a:t>Angelina L.I.V.E Schedule</a:t>
            </a:r>
          </a:p>
        </p:txBody>
      </p:sp>
      <p:sp>
        <p:nvSpPr>
          <p:cNvPr id="6" name="TextBox 5">
            <a:extLst>
              <a:ext uri="{FF2B5EF4-FFF2-40B4-BE49-F238E27FC236}">
                <a16:creationId xmlns:a16="http://schemas.microsoft.com/office/drawing/2014/main" id="{B34C0348-FE19-4021-92E1-C6CD86DBF0B0}"/>
              </a:ext>
            </a:extLst>
          </p:cNvPr>
          <p:cNvSpPr txBox="1"/>
          <p:nvPr/>
        </p:nvSpPr>
        <p:spPr>
          <a:xfrm>
            <a:off x="2109412" y="1258102"/>
            <a:ext cx="5380396" cy="1446550"/>
          </a:xfrm>
          <a:prstGeom prst="rect">
            <a:avLst/>
          </a:prstGeom>
          <a:noFill/>
        </p:spPr>
        <p:txBody>
          <a:bodyPr wrap="square" rtlCol="0">
            <a:spAutoFit/>
          </a:bodyPr>
          <a:lstStyle/>
          <a:p>
            <a:r>
              <a:rPr lang="en-US" sz="1100" dirty="0"/>
              <a:t>Aside from the robust opportunities the middle and high school schedules provide all students, additional benefits include:</a:t>
            </a:r>
          </a:p>
          <a:p>
            <a:endParaRPr lang="en-US" sz="1100" dirty="0"/>
          </a:p>
          <a:p>
            <a:pPr marL="171450" indent="-171450">
              <a:buFont typeface="Arial" panose="020B0604020202020204" pitchFamily="34" charset="0"/>
              <a:buChar char="•"/>
            </a:pPr>
            <a:r>
              <a:rPr lang="en-US" sz="1100" dirty="0"/>
              <a:t>A balance between screen time and independent off-line work each class period</a:t>
            </a:r>
          </a:p>
          <a:p>
            <a:pPr marL="171450" indent="-171450">
              <a:buFont typeface="Arial" panose="020B0604020202020204" pitchFamily="34" charset="0"/>
              <a:buChar char="•"/>
            </a:pPr>
            <a:r>
              <a:rPr lang="en-US" sz="1100" dirty="0"/>
              <a:t>Weekly Social and Emotional Learning lessons</a:t>
            </a:r>
          </a:p>
          <a:p>
            <a:pPr marL="171450" indent="-171450">
              <a:buFont typeface="Arial" panose="020B0604020202020204" pitchFamily="34" charset="0"/>
              <a:buChar char="•"/>
            </a:pPr>
            <a:r>
              <a:rPr lang="en-US" sz="1100" dirty="0"/>
              <a:t>Intentional scheduling to meet the required high school credit accrual</a:t>
            </a:r>
          </a:p>
          <a:p>
            <a:pPr marL="171450" indent="-171450">
              <a:buFont typeface="Arial" panose="020B0604020202020204" pitchFamily="34" charset="0"/>
              <a:buChar char="•"/>
            </a:pPr>
            <a:r>
              <a:rPr lang="en-US" sz="1100" dirty="0"/>
              <a:t>Alignment (as much as possible) to the typical school schedule</a:t>
            </a:r>
          </a:p>
          <a:p>
            <a:endParaRPr lang="en-US" sz="1100" dirty="0"/>
          </a:p>
        </p:txBody>
      </p:sp>
      <p:pic>
        <p:nvPicPr>
          <p:cNvPr id="6146" name="Picture 2" descr="Issaquah Middle School Panther logo with pennant background">
            <a:extLst>
              <a:ext uri="{FF2B5EF4-FFF2-40B4-BE49-F238E27FC236}">
                <a16:creationId xmlns:a16="http://schemas.microsoft.com/office/drawing/2014/main" id="{27192AA5-254F-43C5-B43F-31E1B75851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468" y="-14966"/>
            <a:ext cx="1666875" cy="17716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E4171AB-D30E-455F-A006-3B40CED54B56}"/>
              </a:ext>
            </a:extLst>
          </p:cNvPr>
          <p:cNvSpPr txBox="1"/>
          <p:nvPr/>
        </p:nvSpPr>
        <p:spPr>
          <a:xfrm>
            <a:off x="2109412" y="2597904"/>
            <a:ext cx="4875282" cy="2231380"/>
          </a:xfrm>
          <a:prstGeom prst="rect">
            <a:avLst/>
          </a:prstGeom>
          <a:noFill/>
        </p:spPr>
        <p:txBody>
          <a:bodyPr wrap="square" rtlCol="0">
            <a:spAutoFit/>
          </a:bodyPr>
          <a:lstStyle/>
          <a:p>
            <a:r>
              <a:rPr lang="en-US" dirty="0">
                <a:solidFill>
                  <a:schemeClr val="accent1">
                    <a:lumMod val="75000"/>
                  </a:schemeClr>
                </a:solidFill>
              </a:rPr>
              <a:t>Important Links:</a:t>
            </a:r>
            <a:endParaRPr lang="en-US" sz="1200" dirty="0">
              <a:solidFill>
                <a:schemeClr val="accent1">
                  <a:lumMod val="75000"/>
                </a:schemeClr>
              </a:solidFill>
            </a:endParaRPr>
          </a:p>
          <a:p>
            <a:pPr marL="342900" indent="-342900">
              <a:buAutoNum type="arabicPeriod"/>
            </a:pPr>
            <a:r>
              <a:rPr lang="en-US" sz="1300" dirty="0">
                <a:hlinkClick r:id="rId3"/>
              </a:rPr>
              <a:t>IMS Events</a:t>
            </a:r>
            <a:r>
              <a:rPr lang="en-US" sz="1300" dirty="0"/>
              <a:t> and website</a:t>
            </a:r>
          </a:p>
          <a:p>
            <a:pPr marL="342900" indent="-342900">
              <a:buAutoNum type="arabicPeriod"/>
            </a:pPr>
            <a:r>
              <a:rPr lang="en-US" sz="1300" u="sng" dirty="0">
                <a:hlinkClick r:id="rId4"/>
              </a:rPr>
              <a:t>Welcome to IMS Video</a:t>
            </a:r>
            <a:r>
              <a:rPr lang="en-US" sz="1300" dirty="0"/>
              <a:t> - for Incoming 6th Graders and Families</a:t>
            </a:r>
          </a:p>
          <a:p>
            <a:pPr marL="342900" indent="-342900">
              <a:buAutoNum type="arabicPeriod"/>
            </a:pPr>
            <a:r>
              <a:rPr lang="en-US" sz="1300" dirty="0"/>
              <a:t>Principal Video on </a:t>
            </a:r>
            <a:r>
              <a:rPr lang="en-US" sz="1300" dirty="0">
                <a:hlinkClick r:id="rId5"/>
              </a:rPr>
              <a:t>How To Use Schedule with Canvas </a:t>
            </a:r>
            <a:endParaRPr lang="en-US" sz="1300" dirty="0"/>
          </a:p>
          <a:p>
            <a:pPr marL="342900" indent="-342900">
              <a:buAutoNum type="arabicPeriod"/>
            </a:pPr>
            <a:r>
              <a:rPr lang="en-US" sz="1300" dirty="0">
                <a:hlinkClick r:id="rId6"/>
              </a:rPr>
              <a:t>School Supply List</a:t>
            </a:r>
            <a:endParaRPr lang="en-US" sz="1300" dirty="0"/>
          </a:p>
          <a:p>
            <a:pPr marL="342900" indent="-342900">
              <a:buAutoNum type="arabicPeriod"/>
            </a:pPr>
            <a:r>
              <a:rPr lang="en-US" sz="1300" dirty="0">
                <a:hlinkClick r:id="rId7"/>
              </a:rPr>
              <a:t>Digital Tools for Students</a:t>
            </a:r>
            <a:endParaRPr lang="en-US" sz="1300" dirty="0"/>
          </a:p>
          <a:p>
            <a:pPr marL="342900" indent="-342900">
              <a:buAutoNum type="arabicPeriod"/>
            </a:pPr>
            <a:r>
              <a:rPr lang="en-US" sz="1300" dirty="0">
                <a:hlinkClick r:id="rId8"/>
              </a:rPr>
              <a:t>Family Access</a:t>
            </a:r>
            <a:endParaRPr lang="en-US" sz="1300" dirty="0"/>
          </a:p>
          <a:p>
            <a:pPr marL="342900" indent="-342900">
              <a:buAutoNum type="arabicPeriod"/>
            </a:pPr>
            <a:r>
              <a:rPr lang="en-US" sz="1300" dirty="0">
                <a:hlinkClick r:id="rId9"/>
              </a:rPr>
              <a:t>Staff contact information</a:t>
            </a:r>
            <a:endParaRPr lang="en-US" sz="1300" dirty="0"/>
          </a:p>
          <a:p>
            <a:pPr marL="342900" indent="-342900">
              <a:buAutoNum type="arabicPeriod"/>
            </a:pPr>
            <a:endParaRPr lang="en-US" sz="1200" dirty="0"/>
          </a:p>
          <a:p>
            <a:pPr marL="342900" indent="-342900">
              <a:buAutoNum type="arabicPeriod"/>
            </a:pPr>
            <a:endParaRPr lang="en-US" dirty="0"/>
          </a:p>
        </p:txBody>
      </p:sp>
      <p:pic>
        <p:nvPicPr>
          <p:cNvPr id="3" name="Picture 2">
            <a:extLst>
              <a:ext uri="{FF2B5EF4-FFF2-40B4-BE49-F238E27FC236}">
                <a16:creationId xmlns:a16="http://schemas.microsoft.com/office/drawing/2014/main" id="{F0DC8001-F4D2-4A38-9880-D89D673C60A4}"/>
              </a:ext>
            </a:extLst>
          </p:cNvPr>
          <p:cNvPicPr>
            <a:picLocks noChangeAspect="1"/>
          </p:cNvPicPr>
          <p:nvPr/>
        </p:nvPicPr>
        <p:blipFill rotWithShape="1">
          <a:blip r:embed="rId10"/>
          <a:srcRect l="16442" t="20312" r="56910" b="38300"/>
          <a:stretch/>
        </p:blipFill>
        <p:spPr>
          <a:xfrm>
            <a:off x="342698" y="4863947"/>
            <a:ext cx="7183858" cy="3486839"/>
          </a:xfrm>
          <a:prstGeom prst="rect">
            <a:avLst/>
          </a:prstGeom>
          <a:effectLst>
            <a:outerShdw blurRad="50800" dist="38100" dir="2700000" algn="tl" rotWithShape="0">
              <a:prstClr val="black">
                <a:alpha val="40000"/>
              </a:prstClr>
            </a:outerShdw>
          </a:effectLst>
        </p:spPr>
      </p:pic>
      <p:pic>
        <p:nvPicPr>
          <p:cNvPr id="9" name="Picture 2" descr="Computer Icons Hyperlink Polaris Learnin #1211386 - PNG Images - PNGio">
            <a:extLst>
              <a:ext uri="{FF2B5EF4-FFF2-40B4-BE49-F238E27FC236}">
                <a16:creationId xmlns:a16="http://schemas.microsoft.com/office/drawing/2014/main" id="{34C09298-FFCD-444E-927F-FA199098866D}"/>
              </a:ext>
            </a:extLst>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6186" b="91753" l="9500" r="93500">
                        <a14:foregroundMark x1="49333" y1="7732" x2="45167" y2="7560"/>
                        <a14:foregroundMark x1="9500" y1="41237" x2="10000" y2="49313"/>
                        <a14:foregroundMark x1="89833" y1="40893" x2="88833" y2="50172"/>
                        <a14:foregroundMark x1="53833" y1="90378" x2="44667" y2="92096"/>
                        <a14:foregroundMark x1="26667" y1="64948" x2="33667" y2="54296"/>
                        <a14:foregroundMark x1="50500" y1="56186" x2="60333" y2="58591"/>
                        <a14:foregroundMark x1="28833" y1="54811" x2="47167" y2="41581"/>
                        <a14:foregroundMark x1="55500" y1="32646" x2="61667" y2="24570"/>
                        <a14:foregroundMark x1="61667" y1="24570" x2="69667" y2="22509"/>
                        <a14:foregroundMark x1="55000" y1="7732" x2="51667" y2="6186"/>
                        <a14:foregroundMark x1="66833" y1="24227" x2="78833" y2="37629"/>
                        <a14:foregroundMark x1="78833" y1="37629" x2="78167" y2="40206"/>
                        <a14:foregroundMark x1="74333" y1="41924" x2="61167" y2="54296"/>
                        <a14:foregroundMark x1="41167" y1="51031" x2="49500" y2="43471"/>
                        <a14:foregroundMark x1="49500" y1="43471" x2="52000" y2="42612"/>
                        <a14:foregroundMark x1="26667" y1="60481" x2="28500" y2="69416"/>
                        <a14:foregroundMark x1="28500" y1="69416" x2="37833" y2="77320"/>
                        <a14:foregroundMark x1="47167" y1="54639" x2="42000" y2="73024"/>
                        <a14:foregroundMark x1="42000" y1="73024" x2="42000" y2="75086"/>
                        <a14:foregroundMark x1="90333" y1="45189" x2="93500" y2="51890"/>
                      </a14:backgroundRemoval>
                    </a14:imgEffect>
                  </a14:imgLayer>
                </a14:imgProps>
              </a:ext>
              <a:ext uri="{28A0092B-C50C-407E-A947-70E740481C1C}">
                <a14:useLocalDpi xmlns:a14="http://schemas.microsoft.com/office/drawing/2010/main" val="0"/>
              </a:ext>
            </a:extLst>
          </a:blip>
          <a:srcRect/>
          <a:stretch>
            <a:fillRect/>
          </a:stretch>
        </p:blipFill>
        <p:spPr bwMode="auto">
          <a:xfrm>
            <a:off x="3776031" y="2581390"/>
            <a:ext cx="399361" cy="38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86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77A1D4C-756C-4512-BBD8-C5FF7AF54E83}"/>
              </a:ext>
            </a:extLst>
          </p:cNvPr>
          <p:cNvSpPr txBox="1"/>
          <p:nvPr/>
        </p:nvSpPr>
        <p:spPr>
          <a:xfrm>
            <a:off x="297703" y="1509807"/>
            <a:ext cx="1666875" cy="1169551"/>
          </a:xfrm>
          <a:prstGeom prst="rect">
            <a:avLst/>
          </a:prstGeom>
          <a:solidFill>
            <a:srgbClr val="FF6709"/>
          </a:solidFill>
        </p:spPr>
        <p:txBody>
          <a:bodyPr wrap="square" rtlCol="0">
            <a:spAutoFit/>
          </a:bodyPr>
          <a:lstStyle/>
          <a:p>
            <a:br>
              <a:rPr lang="en-US" sz="1000" dirty="0">
                <a:solidFill>
                  <a:schemeClr val="bg1"/>
                </a:solidFill>
              </a:rPr>
            </a:br>
            <a:r>
              <a:rPr lang="en-US" sz="1000" dirty="0">
                <a:solidFill>
                  <a:schemeClr val="bg1"/>
                </a:solidFill>
              </a:rPr>
              <a:t>Phone (425) 837-6000</a:t>
            </a:r>
          </a:p>
          <a:p>
            <a:r>
              <a:rPr lang="en-US" sz="1000" dirty="0">
                <a:solidFill>
                  <a:schemeClr val="bg1"/>
                </a:solidFill>
              </a:rPr>
              <a:t>Attendance Office:</a:t>
            </a:r>
          </a:p>
          <a:p>
            <a:r>
              <a:rPr lang="en-US" sz="1000" dirty="0">
                <a:solidFill>
                  <a:schemeClr val="bg1"/>
                </a:solidFill>
              </a:rPr>
              <a:t>(425) 837-6012</a:t>
            </a:r>
          </a:p>
          <a:p>
            <a:r>
              <a:rPr lang="en-US" sz="1000" dirty="0">
                <a:solidFill>
                  <a:schemeClr val="bg1"/>
                </a:solidFill>
              </a:rPr>
              <a:t>Attendance Email</a:t>
            </a:r>
          </a:p>
          <a:p>
            <a:r>
              <a:rPr lang="en-US" sz="1000" u="sng" dirty="0">
                <a:solidFill>
                  <a:schemeClr val="bg1"/>
                </a:solidFill>
              </a:rPr>
              <a:t>IHSattendance@issaquah.wednet.edu</a:t>
            </a:r>
            <a:endParaRPr lang="en-US" sz="1000" dirty="0">
              <a:solidFill>
                <a:schemeClr val="bg1"/>
              </a:solidFill>
            </a:endParaRPr>
          </a:p>
        </p:txBody>
      </p:sp>
      <p:sp>
        <p:nvSpPr>
          <p:cNvPr id="5" name="TextBox 4">
            <a:extLst>
              <a:ext uri="{FF2B5EF4-FFF2-40B4-BE49-F238E27FC236}">
                <a16:creationId xmlns:a16="http://schemas.microsoft.com/office/drawing/2014/main" id="{EF8D6EE0-E1BD-41B1-9D2B-BC02B9D67E45}"/>
              </a:ext>
            </a:extLst>
          </p:cNvPr>
          <p:cNvSpPr txBox="1"/>
          <p:nvPr/>
        </p:nvSpPr>
        <p:spPr>
          <a:xfrm>
            <a:off x="2237175" y="494724"/>
            <a:ext cx="7099300" cy="584775"/>
          </a:xfrm>
          <a:prstGeom prst="rect">
            <a:avLst/>
          </a:prstGeom>
          <a:noFill/>
        </p:spPr>
        <p:txBody>
          <a:bodyPr wrap="square" rtlCol="0">
            <a:spAutoFit/>
          </a:bodyPr>
          <a:lstStyle/>
          <a:p>
            <a:r>
              <a:rPr lang="en-US" sz="3200" dirty="0">
                <a:solidFill>
                  <a:srgbClr val="FF6709"/>
                </a:solidFill>
              </a:rPr>
              <a:t>Jonathan L.I.V.E. Schedule</a:t>
            </a:r>
          </a:p>
        </p:txBody>
      </p:sp>
      <p:sp>
        <p:nvSpPr>
          <p:cNvPr id="6" name="TextBox 5">
            <a:extLst>
              <a:ext uri="{FF2B5EF4-FFF2-40B4-BE49-F238E27FC236}">
                <a16:creationId xmlns:a16="http://schemas.microsoft.com/office/drawing/2014/main" id="{B34C0348-FE19-4021-92E1-C6CD86DBF0B0}"/>
              </a:ext>
            </a:extLst>
          </p:cNvPr>
          <p:cNvSpPr txBox="1"/>
          <p:nvPr/>
        </p:nvSpPr>
        <p:spPr>
          <a:xfrm>
            <a:off x="2237175" y="1063861"/>
            <a:ext cx="5380396" cy="1446550"/>
          </a:xfrm>
          <a:prstGeom prst="rect">
            <a:avLst/>
          </a:prstGeom>
          <a:noFill/>
        </p:spPr>
        <p:txBody>
          <a:bodyPr wrap="square" rtlCol="0">
            <a:spAutoFit/>
          </a:bodyPr>
          <a:lstStyle/>
          <a:p>
            <a:r>
              <a:rPr lang="en-US" sz="1100" dirty="0"/>
              <a:t>Aside from the robust opportunities the middle and high school schedules provide all students, additional benefits include:</a:t>
            </a:r>
          </a:p>
          <a:p>
            <a:endParaRPr lang="en-US" sz="1100" dirty="0"/>
          </a:p>
          <a:p>
            <a:pPr marL="171450" indent="-171450">
              <a:buFont typeface="Arial" panose="020B0604020202020204" pitchFamily="34" charset="0"/>
              <a:buChar char="•"/>
            </a:pPr>
            <a:r>
              <a:rPr lang="en-US" sz="1100" dirty="0"/>
              <a:t>A balance between screen time and independent off-line work each class period</a:t>
            </a:r>
          </a:p>
          <a:p>
            <a:pPr marL="171450" indent="-171450">
              <a:buFont typeface="Arial" panose="020B0604020202020204" pitchFamily="34" charset="0"/>
              <a:buChar char="•"/>
            </a:pPr>
            <a:r>
              <a:rPr lang="en-US" sz="1100" dirty="0"/>
              <a:t>Weekly Social and Emotional Learning lessons</a:t>
            </a:r>
          </a:p>
          <a:p>
            <a:pPr marL="171450" indent="-171450">
              <a:buFont typeface="Arial" panose="020B0604020202020204" pitchFamily="34" charset="0"/>
              <a:buChar char="•"/>
            </a:pPr>
            <a:r>
              <a:rPr lang="en-US" sz="1100" dirty="0"/>
              <a:t>Intentional scheduling to meet the required high school credit accrual</a:t>
            </a:r>
          </a:p>
          <a:p>
            <a:pPr marL="171450" indent="-171450">
              <a:buFont typeface="Arial" panose="020B0604020202020204" pitchFamily="34" charset="0"/>
              <a:buChar char="•"/>
            </a:pPr>
            <a:r>
              <a:rPr lang="en-US" sz="1100" dirty="0"/>
              <a:t>Alignment (as much as possible) to the typical school schedule</a:t>
            </a:r>
          </a:p>
          <a:p>
            <a:endParaRPr lang="en-US" sz="1100" dirty="0"/>
          </a:p>
        </p:txBody>
      </p:sp>
      <p:pic>
        <p:nvPicPr>
          <p:cNvPr id="3" name="Picture 2">
            <a:extLst>
              <a:ext uri="{FF2B5EF4-FFF2-40B4-BE49-F238E27FC236}">
                <a16:creationId xmlns:a16="http://schemas.microsoft.com/office/drawing/2014/main" id="{D8F227EC-7AAB-4ED5-82F6-3F9ED92B7850}"/>
              </a:ext>
            </a:extLst>
          </p:cNvPr>
          <p:cNvPicPr>
            <a:picLocks noChangeAspect="1"/>
          </p:cNvPicPr>
          <p:nvPr/>
        </p:nvPicPr>
        <p:blipFill rotWithShape="1">
          <a:blip r:embed="rId2"/>
          <a:srcRect l="13889" t="9215" r="52432" b="15471"/>
          <a:stretch/>
        </p:blipFill>
        <p:spPr>
          <a:xfrm>
            <a:off x="434460" y="4017855"/>
            <a:ext cx="7099300" cy="4961046"/>
          </a:xfrm>
          <a:prstGeom prst="rect">
            <a:avLst/>
          </a:prstGeom>
          <a:effectLst>
            <a:outerShdw blurRad="76200" dist="12700" dir="2700000" sy="-23000" kx="-800400" algn="bl" rotWithShape="0">
              <a:prstClr val="black">
                <a:alpha val="20000"/>
              </a:prstClr>
            </a:outerShdw>
          </a:effectLst>
        </p:spPr>
      </p:pic>
      <p:pic>
        <p:nvPicPr>
          <p:cNvPr id="4098" name="Picture 2" descr="Issaquah High School logo with pennant background">
            <a:extLst>
              <a:ext uri="{FF2B5EF4-FFF2-40B4-BE49-F238E27FC236}">
                <a16:creationId xmlns:a16="http://schemas.microsoft.com/office/drawing/2014/main" id="{4D08FE09-2F3F-460B-82E6-5A4267B45B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29" y="0"/>
            <a:ext cx="1952625" cy="2028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8E3883A-9B6F-4EB3-9D59-2C0F791F182D}"/>
              </a:ext>
            </a:extLst>
          </p:cNvPr>
          <p:cNvSpPr txBox="1"/>
          <p:nvPr/>
        </p:nvSpPr>
        <p:spPr>
          <a:xfrm>
            <a:off x="2237175" y="2510411"/>
            <a:ext cx="4875282" cy="1846659"/>
          </a:xfrm>
          <a:prstGeom prst="rect">
            <a:avLst/>
          </a:prstGeom>
          <a:noFill/>
        </p:spPr>
        <p:txBody>
          <a:bodyPr wrap="square" rtlCol="0">
            <a:spAutoFit/>
          </a:bodyPr>
          <a:lstStyle/>
          <a:p>
            <a:r>
              <a:rPr lang="en-US" dirty="0">
                <a:solidFill>
                  <a:srgbClr val="FF6709"/>
                </a:solidFill>
              </a:rPr>
              <a:t>Important Links:</a:t>
            </a:r>
            <a:endParaRPr lang="en-US" sz="1200" dirty="0">
              <a:solidFill>
                <a:srgbClr val="FF6709"/>
              </a:solidFill>
            </a:endParaRPr>
          </a:p>
          <a:p>
            <a:pPr marL="342900" indent="-342900">
              <a:buAutoNum type="arabicPeriod"/>
            </a:pPr>
            <a:r>
              <a:rPr lang="en-US" sz="1300" dirty="0">
                <a:hlinkClick r:id="rId4"/>
              </a:rPr>
              <a:t>IHS Website</a:t>
            </a:r>
            <a:r>
              <a:rPr lang="en-US" sz="1300" dirty="0"/>
              <a:t>    </a:t>
            </a:r>
            <a:r>
              <a:rPr lang="en-US" sz="1300" dirty="0">
                <a:hlinkClick r:id="rId5"/>
              </a:rPr>
              <a:t>Band Website    </a:t>
            </a:r>
            <a:endParaRPr lang="en-US" sz="1300" dirty="0"/>
          </a:p>
          <a:p>
            <a:pPr marL="342900" indent="-342900">
              <a:buAutoNum type="arabicPeriod"/>
            </a:pPr>
            <a:r>
              <a:rPr lang="en-US" sz="1300" u="sng" dirty="0">
                <a:hlinkClick r:id="rId6"/>
              </a:rPr>
              <a:t>All events for the IHS Year</a:t>
            </a:r>
            <a:endParaRPr lang="en-US" sz="1300" dirty="0"/>
          </a:p>
          <a:p>
            <a:pPr marL="342900" indent="-342900">
              <a:buAutoNum type="arabicPeriod"/>
            </a:pPr>
            <a:r>
              <a:rPr lang="en-US" sz="1300" dirty="0">
                <a:hlinkClick r:id="rId7"/>
              </a:rPr>
              <a:t>Principal Video on Remote Scheduling – Loom Video</a:t>
            </a:r>
            <a:endParaRPr lang="en-US" sz="1300" dirty="0"/>
          </a:p>
          <a:p>
            <a:pPr marL="342900" indent="-342900">
              <a:buFontTx/>
              <a:buAutoNum type="arabicPeriod"/>
            </a:pPr>
            <a:r>
              <a:rPr lang="en-US" sz="1300" dirty="0">
                <a:hlinkClick r:id="rId8"/>
              </a:rPr>
              <a:t>Family Access</a:t>
            </a:r>
            <a:endParaRPr lang="en-US" sz="1300" dirty="0"/>
          </a:p>
          <a:p>
            <a:pPr marL="342900" indent="-342900">
              <a:buFontTx/>
              <a:buAutoNum type="arabicPeriod"/>
            </a:pPr>
            <a:r>
              <a:rPr lang="en-US" sz="1300" dirty="0">
                <a:hlinkClick r:id="rId9"/>
              </a:rPr>
              <a:t>Schedule change flow chart</a:t>
            </a:r>
            <a:endParaRPr lang="en-US" sz="1300" dirty="0"/>
          </a:p>
          <a:p>
            <a:endParaRPr lang="en-US" sz="1200" dirty="0"/>
          </a:p>
          <a:p>
            <a:pPr marL="342900" indent="-342900">
              <a:buAutoNum type="arabicPeriod"/>
            </a:pPr>
            <a:endParaRPr lang="en-US" dirty="0"/>
          </a:p>
        </p:txBody>
      </p:sp>
      <p:pic>
        <p:nvPicPr>
          <p:cNvPr id="10" name="Picture 2" descr="Computer Icons Hyperlink Polaris Learnin #1211386 - PNG Images - PNGio">
            <a:extLst>
              <a:ext uri="{FF2B5EF4-FFF2-40B4-BE49-F238E27FC236}">
                <a16:creationId xmlns:a16="http://schemas.microsoft.com/office/drawing/2014/main" id="{B4A4BF72-5D7D-4D65-90DA-ECCF44D653B5}"/>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6186" b="91753" l="9500" r="93500">
                        <a14:foregroundMark x1="49333" y1="7732" x2="45167" y2="7560"/>
                        <a14:foregroundMark x1="9500" y1="41237" x2="10000" y2="49313"/>
                        <a14:foregroundMark x1="89833" y1="40893" x2="88833" y2="50172"/>
                        <a14:foregroundMark x1="53833" y1="90378" x2="44667" y2="92096"/>
                        <a14:foregroundMark x1="26667" y1="64948" x2="33667" y2="54296"/>
                        <a14:foregroundMark x1="50500" y1="56186" x2="60333" y2="58591"/>
                        <a14:foregroundMark x1="28833" y1="54811" x2="47167" y2="41581"/>
                        <a14:foregroundMark x1="55500" y1="32646" x2="61667" y2="24570"/>
                        <a14:foregroundMark x1="61667" y1="24570" x2="69667" y2="22509"/>
                        <a14:foregroundMark x1="55000" y1="7732" x2="51667" y2="6186"/>
                        <a14:foregroundMark x1="66833" y1="24227" x2="78833" y2="37629"/>
                        <a14:foregroundMark x1="78833" y1="37629" x2="78167" y2="40206"/>
                        <a14:foregroundMark x1="74333" y1="41924" x2="61167" y2="54296"/>
                        <a14:foregroundMark x1="41167" y1="51031" x2="49500" y2="43471"/>
                        <a14:foregroundMark x1="49500" y1="43471" x2="52000" y2="42612"/>
                        <a14:foregroundMark x1="26667" y1="60481" x2="28500" y2="69416"/>
                        <a14:foregroundMark x1="28500" y1="69416" x2="37833" y2="77320"/>
                        <a14:foregroundMark x1="47167" y1="54639" x2="42000" y2="73024"/>
                        <a14:foregroundMark x1="42000" y1="73024" x2="42000" y2="75086"/>
                        <a14:foregroundMark x1="90333" y1="45189" x2="93500" y2="51890"/>
                      </a14:backgroundRemoval>
                    </a14:imgEffect>
                  </a14:imgLayer>
                </a14:imgProps>
              </a:ext>
              <a:ext uri="{28A0092B-C50C-407E-A947-70E740481C1C}">
                <a14:useLocalDpi xmlns:a14="http://schemas.microsoft.com/office/drawing/2010/main" val="0"/>
              </a:ext>
            </a:extLst>
          </a:blip>
          <a:srcRect/>
          <a:stretch>
            <a:fillRect/>
          </a:stretch>
        </p:blipFill>
        <p:spPr bwMode="auto">
          <a:xfrm>
            <a:off x="3886200" y="2470279"/>
            <a:ext cx="399361" cy="387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158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8D6EE0-E1BD-41B1-9D2B-BC02B9D67E45}"/>
              </a:ext>
            </a:extLst>
          </p:cNvPr>
          <p:cNvSpPr txBox="1"/>
          <p:nvPr/>
        </p:nvSpPr>
        <p:spPr>
          <a:xfrm>
            <a:off x="969604" y="373888"/>
            <a:ext cx="7099300" cy="584775"/>
          </a:xfrm>
          <a:prstGeom prst="rect">
            <a:avLst/>
          </a:prstGeom>
          <a:noFill/>
        </p:spPr>
        <p:txBody>
          <a:bodyPr wrap="square" rtlCol="0">
            <a:spAutoFit/>
          </a:bodyPr>
          <a:lstStyle/>
          <a:p>
            <a:r>
              <a:rPr lang="en-US" sz="3200" dirty="0">
                <a:solidFill>
                  <a:srgbClr val="002060"/>
                </a:solidFill>
              </a:rPr>
              <a:t>Learning Platform Information</a:t>
            </a:r>
          </a:p>
        </p:txBody>
      </p:sp>
      <p:sp>
        <p:nvSpPr>
          <p:cNvPr id="6" name="TextBox 5">
            <a:extLst>
              <a:ext uri="{FF2B5EF4-FFF2-40B4-BE49-F238E27FC236}">
                <a16:creationId xmlns:a16="http://schemas.microsoft.com/office/drawing/2014/main" id="{B34C0348-FE19-4021-92E1-C6CD86DBF0B0}"/>
              </a:ext>
            </a:extLst>
          </p:cNvPr>
          <p:cNvSpPr txBox="1"/>
          <p:nvPr/>
        </p:nvSpPr>
        <p:spPr>
          <a:xfrm>
            <a:off x="948608" y="1819325"/>
            <a:ext cx="6472596" cy="5109091"/>
          </a:xfrm>
          <a:prstGeom prst="rect">
            <a:avLst/>
          </a:prstGeom>
          <a:solidFill>
            <a:schemeClr val="bg1">
              <a:lumMod val="95000"/>
            </a:schemeClr>
          </a:solidFill>
        </p:spPr>
        <p:txBody>
          <a:bodyPr wrap="square" rtlCol="0">
            <a:spAutoFit/>
          </a:bodyPr>
          <a:lstStyle/>
          <a:p>
            <a:r>
              <a:rPr lang="en-US" sz="2000" dirty="0"/>
              <a:t>Canvas for Students </a:t>
            </a:r>
          </a:p>
          <a:p>
            <a:r>
              <a:rPr lang="en-US" sz="1100" dirty="0"/>
              <a:t>Go to: </a:t>
            </a:r>
            <a:r>
              <a:rPr lang="en-US" sz="1100" dirty="0">
                <a:hlinkClick r:id="rId2"/>
              </a:rPr>
              <a:t>https://issaquah.instructure.com/login</a:t>
            </a:r>
            <a:r>
              <a:rPr lang="en-US" sz="1100" dirty="0"/>
              <a:t>    Training: </a:t>
            </a:r>
            <a:r>
              <a:rPr lang="en-US" sz="1100" dirty="0">
                <a:hlinkClick r:id="rId3"/>
              </a:rPr>
              <a:t>Canvas for Students 101.</a:t>
            </a:r>
            <a:endParaRPr lang="en-US" sz="1100" dirty="0"/>
          </a:p>
          <a:p>
            <a:r>
              <a:rPr lang="en-US" sz="1100" dirty="0"/>
              <a:t> </a:t>
            </a:r>
          </a:p>
          <a:p>
            <a:r>
              <a:rPr lang="en-US" sz="1100" b="1" dirty="0"/>
              <a:t>USERNAME: </a:t>
            </a:r>
            <a:r>
              <a:rPr lang="en-US" sz="1100" dirty="0"/>
              <a:t>Same as the student network/computer username. Typically, this is the first four letters of the last name, first three letters of the first name and last two numbers of the graduation year. </a:t>
            </a:r>
          </a:p>
          <a:p>
            <a:r>
              <a:rPr lang="en-US" sz="1100" dirty="0"/>
              <a:t>For example, John Smith who graduates in 2022 would have the username SmitJoh22. </a:t>
            </a:r>
          </a:p>
          <a:p>
            <a:endParaRPr lang="en-US" sz="1100" dirty="0"/>
          </a:p>
          <a:p>
            <a:r>
              <a:rPr lang="en-US" sz="1100" b="1" dirty="0"/>
              <a:t>PASSWORDS</a:t>
            </a:r>
            <a:r>
              <a:rPr lang="en-US" sz="1100" dirty="0"/>
              <a:t>: The 7-digit student ID number followed by ISD (in capital letters). Example: 1234567ISD Students may login to Canvas anytime between now and the start of school to verify their account. </a:t>
            </a:r>
          </a:p>
          <a:p>
            <a:endParaRPr lang="en-US" sz="1100" dirty="0"/>
          </a:p>
          <a:p>
            <a:r>
              <a:rPr lang="en-US" sz="1100" dirty="0"/>
              <a:t>The district has created a student and parent support page with tutorials, videos and login information. It can be found here: </a:t>
            </a:r>
            <a:r>
              <a:rPr lang="en-US" sz="1100" dirty="0">
                <a:hlinkClick r:id="rId4"/>
              </a:rPr>
              <a:t>https://www.issaquah.wednet.edu/district/departments/Technology/canvas</a:t>
            </a:r>
            <a:endParaRPr lang="en-US" sz="1100" dirty="0"/>
          </a:p>
          <a:p>
            <a:r>
              <a:rPr lang="en-US" sz="1100" dirty="0"/>
              <a:t> </a:t>
            </a:r>
          </a:p>
          <a:p>
            <a:endParaRPr lang="en-US" sz="1100" dirty="0"/>
          </a:p>
          <a:p>
            <a:r>
              <a:rPr lang="en-US" sz="2000" dirty="0"/>
              <a:t>Canvas for Parents/Guardians </a:t>
            </a:r>
          </a:p>
          <a:p>
            <a:r>
              <a:rPr lang="en-US" sz="1100" dirty="0"/>
              <a:t>Go to: https://issaquah.instructure.com/login </a:t>
            </a:r>
          </a:p>
          <a:p>
            <a:endParaRPr lang="en-US" sz="1100" dirty="0"/>
          </a:p>
          <a:p>
            <a:r>
              <a:rPr lang="en-US" sz="1100" dirty="0"/>
              <a:t>In addition to student Canvas accounts, parents have an ‘observer’ role in Canvas. This role will link parents to their student(s) courses within Canvas. </a:t>
            </a:r>
          </a:p>
          <a:p>
            <a:endParaRPr lang="en-US" sz="1100" dirty="0"/>
          </a:p>
          <a:p>
            <a:r>
              <a:rPr lang="en-US" sz="1100" b="1" dirty="0"/>
              <a:t>USERNAME: </a:t>
            </a:r>
            <a:r>
              <a:rPr lang="en-US" sz="1100" dirty="0"/>
              <a:t>parent email as listed in Skyward. Click “Forgot password” to create your password. Once logged in, your student(s) classes will show on the Dashboard. Parents can learn more about Canvas by vising our Canvas for Parents &amp; Guardians 101. </a:t>
            </a:r>
          </a:p>
          <a:p>
            <a:endParaRPr lang="en-US" sz="1100" dirty="0"/>
          </a:p>
          <a:p>
            <a:r>
              <a:rPr lang="en-US" sz="1100" dirty="0"/>
              <a:t>More information about Canvas Family App including a video overview can be found here: </a:t>
            </a:r>
            <a:r>
              <a:rPr lang="en-US" sz="1100" dirty="0">
                <a:hlinkClick r:id="rId4"/>
              </a:rPr>
              <a:t>https://www.issaquah.wednet.edu/district/departments/Technology/canvas</a:t>
            </a:r>
            <a:endParaRPr lang="en-US" sz="1100" dirty="0"/>
          </a:p>
          <a:p>
            <a:r>
              <a:rPr lang="en-US" sz="1100" dirty="0"/>
              <a:t> </a:t>
            </a:r>
          </a:p>
        </p:txBody>
      </p:sp>
      <p:pic>
        <p:nvPicPr>
          <p:cNvPr id="1028" name="Picture 4" descr="Canvas - Parents - Castaic High School">
            <a:extLst>
              <a:ext uri="{FF2B5EF4-FFF2-40B4-BE49-F238E27FC236}">
                <a16:creationId xmlns:a16="http://schemas.microsoft.com/office/drawing/2014/main" id="{9D126BE8-4571-4C90-993D-E5D634350C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604" y="916917"/>
            <a:ext cx="2982298" cy="8201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41C82EC-185D-4A8B-AABC-7281D4038C6C}"/>
              </a:ext>
            </a:extLst>
          </p:cNvPr>
          <p:cNvSpPr txBox="1"/>
          <p:nvPr/>
        </p:nvSpPr>
        <p:spPr>
          <a:xfrm>
            <a:off x="3886200" y="7777410"/>
            <a:ext cx="2718575" cy="923330"/>
          </a:xfrm>
          <a:prstGeom prst="rect">
            <a:avLst/>
          </a:prstGeom>
          <a:noFill/>
        </p:spPr>
        <p:txBody>
          <a:bodyPr wrap="square" rtlCol="0">
            <a:spAutoFit/>
          </a:bodyPr>
          <a:lstStyle/>
          <a:p>
            <a:r>
              <a:rPr lang="en-US" dirty="0"/>
              <a:t>FAQ’s </a:t>
            </a:r>
            <a:r>
              <a:rPr lang="en-US" dirty="0">
                <a:hlinkClick r:id="rId6"/>
              </a:rPr>
              <a:t>https://www.issaquah.wednet.edu/reopening/faq</a:t>
            </a:r>
            <a:endParaRPr lang="en-US" dirty="0"/>
          </a:p>
        </p:txBody>
      </p:sp>
      <p:pic>
        <p:nvPicPr>
          <p:cNvPr id="1030" name="Picture 6" descr="How to Create FAQs That Turn Prospects into Customers">
            <a:extLst>
              <a:ext uri="{FF2B5EF4-FFF2-40B4-BE49-F238E27FC236}">
                <a16:creationId xmlns:a16="http://schemas.microsoft.com/office/drawing/2014/main" id="{BF2171A7-982B-4FAB-B1B5-BD0000A2DBF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7472312"/>
            <a:ext cx="2971800" cy="1533525"/>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D122378-97B0-4803-8F90-02280A61E243}"/>
              </a:ext>
            </a:extLst>
          </p:cNvPr>
          <p:cNvSpPr/>
          <p:nvPr/>
        </p:nvSpPr>
        <p:spPr>
          <a:xfrm>
            <a:off x="3951902" y="1198494"/>
            <a:ext cx="3245504" cy="338554"/>
          </a:xfrm>
          <a:prstGeom prst="rect">
            <a:avLst/>
          </a:prstGeom>
        </p:spPr>
        <p:txBody>
          <a:bodyPr wrap="none">
            <a:spAutoFit/>
          </a:bodyPr>
          <a:lstStyle/>
          <a:p>
            <a:r>
              <a:rPr lang="en-US" sz="1600" dirty="0">
                <a:solidFill>
                  <a:srgbClr val="333333"/>
                </a:solidFill>
                <a:latin typeface="+mj-lt"/>
              </a:rPr>
              <a:t> Canvas and Tech Support page </a:t>
            </a:r>
            <a:r>
              <a:rPr lang="en-US" sz="1600" u="sng" dirty="0">
                <a:solidFill>
                  <a:srgbClr val="337AB7"/>
                </a:solidFill>
                <a:latin typeface="+mj-lt"/>
                <a:hlinkClick r:id="rId8"/>
              </a:rPr>
              <a:t>here.</a:t>
            </a:r>
            <a:endParaRPr lang="en-US" sz="1600" dirty="0">
              <a:latin typeface="+mj-lt"/>
            </a:endParaRPr>
          </a:p>
        </p:txBody>
      </p:sp>
    </p:spTree>
    <p:extLst>
      <p:ext uri="{BB962C8B-B14F-4D97-AF65-F5344CB8AC3E}">
        <p14:creationId xmlns:p14="http://schemas.microsoft.com/office/powerpoint/2010/main" val="95235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71E5B7-4431-4B27-83DD-ADCBE11ABE88}"/>
              </a:ext>
            </a:extLst>
          </p:cNvPr>
          <p:cNvPicPr>
            <a:picLocks noChangeAspect="1"/>
          </p:cNvPicPr>
          <p:nvPr/>
        </p:nvPicPr>
        <p:blipFill rotWithShape="1">
          <a:blip r:embed="rId2"/>
          <a:srcRect l="13508" t="7312" r="64020" b="8788"/>
          <a:stretch/>
        </p:blipFill>
        <p:spPr>
          <a:xfrm>
            <a:off x="434911" y="1480457"/>
            <a:ext cx="7134807" cy="8323943"/>
          </a:xfrm>
          <a:prstGeom prst="rect">
            <a:avLst/>
          </a:prstGeom>
          <a:effectLst>
            <a:outerShdw blurRad="76200" dir="13500000" sy="23000" kx="1200000" algn="br" rotWithShape="0">
              <a:prstClr val="black">
                <a:alpha val="20000"/>
              </a:prstClr>
            </a:outerShdw>
          </a:effectLst>
        </p:spPr>
      </p:pic>
      <p:pic>
        <p:nvPicPr>
          <p:cNvPr id="6" name="Picture 37" descr="See the source image">
            <a:extLst>
              <a:ext uri="{FF2B5EF4-FFF2-40B4-BE49-F238E27FC236}">
                <a16:creationId xmlns:a16="http://schemas.microsoft.com/office/drawing/2014/main" id="{DEB4F220-53FF-4827-A03C-C57B8CBBB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8601" y="0"/>
            <a:ext cx="2575197" cy="1609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800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436AB629-8CEB-4D21-B719-9D90847353A8}"/>
              </a:ext>
            </a:extLst>
          </p:cNvPr>
          <p:cNvSpPr txBox="1"/>
          <p:nvPr/>
        </p:nvSpPr>
        <p:spPr>
          <a:xfrm>
            <a:off x="331652" y="2147207"/>
            <a:ext cx="3402148" cy="6924973"/>
          </a:xfrm>
          <a:prstGeom prst="rect">
            <a:avLst/>
          </a:prstGeom>
          <a:solidFill>
            <a:schemeClr val="bg2"/>
          </a:solidFill>
        </p:spPr>
        <p:txBody>
          <a:bodyPr wrap="square" rtlCol="0">
            <a:spAutoFit/>
          </a:bodyPr>
          <a:lstStyle/>
          <a:p>
            <a:r>
              <a:rPr lang="en-US" sz="1200" b="1" u="sng" dirty="0">
                <a:hlinkClick r:id="rId2"/>
              </a:rPr>
              <a:t>IHS Zoom drop in schedule change event</a:t>
            </a:r>
            <a:endParaRPr lang="en-US" sz="1200" b="1" dirty="0"/>
          </a:p>
          <a:p>
            <a:r>
              <a:rPr lang="en-US" sz="1200" dirty="0"/>
              <a:t>August 31 at 9:00 am – 12:00 pm</a:t>
            </a:r>
          </a:p>
          <a:p>
            <a:endParaRPr lang="en-US" sz="1200" dirty="0"/>
          </a:p>
          <a:p>
            <a:r>
              <a:rPr lang="en-US" sz="1200" b="1" u="sng" dirty="0">
                <a:hlinkClick r:id="rId3"/>
              </a:rPr>
              <a:t>IMS WEB Orientation for 6th Graders - Virtual - 10:00 a.m.</a:t>
            </a:r>
            <a:endParaRPr lang="en-US" sz="1200" b="1" dirty="0"/>
          </a:p>
          <a:p>
            <a:r>
              <a:rPr lang="en-US" sz="1200" dirty="0"/>
              <a:t>August 31</a:t>
            </a:r>
          </a:p>
          <a:p>
            <a:endParaRPr lang="en-US" sz="1200" dirty="0"/>
          </a:p>
          <a:p>
            <a:r>
              <a:rPr lang="en-US" sz="1200" b="1" u="sng" dirty="0">
                <a:hlinkClick r:id="rId4"/>
              </a:rPr>
              <a:t>6th Grade Parent Orientation - Virtual</a:t>
            </a:r>
            <a:endParaRPr lang="en-US" sz="1200" b="1" dirty="0"/>
          </a:p>
          <a:p>
            <a:r>
              <a:rPr lang="en-US" sz="1200" dirty="0"/>
              <a:t>August 31 at 5:00 pm – 6:00 pm</a:t>
            </a:r>
          </a:p>
          <a:p>
            <a:endParaRPr lang="en-US" sz="1200" dirty="0"/>
          </a:p>
          <a:p>
            <a:r>
              <a:rPr lang="en-US" sz="1200" b="1" u="sng" dirty="0">
                <a:hlinkClick r:id="rId5"/>
              </a:rPr>
              <a:t>1st Day of School!!! Special Schedule</a:t>
            </a:r>
            <a:endParaRPr lang="en-US" sz="1200" b="1" dirty="0"/>
          </a:p>
          <a:p>
            <a:r>
              <a:rPr lang="en-US" sz="1200" dirty="0"/>
              <a:t>September 1</a:t>
            </a:r>
          </a:p>
          <a:p>
            <a:endParaRPr lang="en-US" sz="1200" dirty="0"/>
          </a:p>
          <a:p>
            <a:r>
              <a:rPr lang="en-US" sz="1200" b="1" u="sng" dirty="0">
                <a:hlinkClick r:id="rId6"/>
              </a:rPr>
              <a:t>Labor Day - No School</a:t>
            </a:r>
            <a:endParaRPr lang="en-US" sz="1200" b="1" dirty="0"/>
          </a:p>
          <a:p>
            <a:r>
              <a:rPr lang="en-US" sz="1200" dirty="0"/>
              <a:t>No school for students or staff.</a:t>
            </a:r>
          </a:p>
          <a:p>
            <a:r>
              <a:rPr lang="en-US" sz="1200" dirty="0"/>
              <a:t>September 7</a:t>
            </a:r>
          </a:p>
          <a:p>
            <a:endParaRPr lang="en-US" sz="1200" dirty="0"/>
          </a:p>
          <a:p>
            <a:r>
              <a:rPr lang="en-US" sz="1200" b="1" u="sng" dirty="0">
                <a:hlinkClick r:id="rId7"/>
              </a:rPr>
              <a:t>Student materials pick up ~ </a:t>
            </a:r>
          </a:p>
          <a:p>
            <a:r>
              <a:rPr lang="en-US" sz="1200" b="1" u="sng" dirty="0">
                <a:hlinkClick r:id="rId7"/>
              </a:rPr>
              <a:t>September 8th-17th</a:t>
            </a:r>
            <a:endParaRPr lang="en-US" sz="1200" b="1" dirty="0"/>
          </a:p>
          <a:p>
            <a:r>
              <a:rPr lang="en-US" sz="1200" dirty="0"/>
              <a:t>September 8 – September 17</a:t>
            </a:r>
          </a:p>
          <a:p>
            <a:endParaRPr lang="en-US" sz="1200" dirty="0"/>
          </a:p>
          <a:p>
            <a:r>
              <a:rPr lang="en-US" sz="1200" b="1" u="sng" dirty="0">
                <a:hlinkClick r:id="rId8"/>
              </a:rPr>
              <a:t>ASB Food Drive</a:t>
            </a:r>
            <a:endParaRPr lang="en-US" sz="1200" b="1" dirty="0"/>
          </a:p>
          <a:p>
            <a:r>
              <a:rPr lang="en-US" sz="1200" dirty="0"/>
              <a:t>September 8 at 8:00 am – September 17 at 3:00 pm</a:t>
            </a:r>
          </a:p>
          <a:p>
            <a:endParaRPr lang="en-US" sz="1200" dirty="0"/>
          </a:p>
          <a:p>
            <a:r>
              <a:rPr lang="en-US" sz="1200" b="1" u="sng" dirty="0">
                <a:hlinkClick r:id="rId9"/>
              </a:rPr>
              <a:t>Virtual Curriculum Night ~ September 10th</a:t>
            </a:r>
            <a:endParaRPr lang="en-US" sz="1200" b="1" dirty="0"/>
          </a:p>
          <a:p>
            <a:r>
              <a:rPr lang="en-US" sz="1200" dirty="0"/>
              <a:t>September 10 at 6:00 pm – 7:30 pm</a:t>
            </a:r>
          </a:p>
          <a:p>
            <a:endParaRPr lang="en-US" sz="1200" dirty="0"/>
          </a:p>
          <a:p>
            <a:r>
              <a:rPr lang="en-US" sz="1200" dirty="0"/>
              <a:t>IMS </a:t>
            </a:r>
            <a:r>
              <a:rPr lang="en-US" sz="1200" b="1" u="sng" dirty="0">
                <a:hlinkClick r:id="rId10"/>
              </a:rPr>
              <a:t>Curriculum Night - Virtual</a:t>
            </a:r>
            <a:endParaRPr lang="en-US" sz="1200" b="1" dirty="0"/>
          </a:p>
          <a:p>
            <a:r>
              <a:rPr lang="en-US" sz="1200" dirty="0"/>
              <a:t>September 15</a:t>
            </a:r>
          </a:p>
          <a:p>
            <a:endParaRPr lang="en-US" sz="1200" dirty="0"/>
          </a:p>
          <a:p>
            <a:r>
              <a:rPr lang="en-US" sz="1200" b="1" u="sng" dirty="0">
                <a:hlinkClick r:id="rId11"/>
              </a:rPr>
              <a:t>Teacher Work Day: No School For Students</a:t>
            </a:r>
            <a:endParaRPr lang="en-US" sz="1200" b="1" dirty="0"/>
          </a:p>
          <a:p>
            <a:r>
              <a:rPr lang="en-US" sz="1200" dirty="0"/>
              <a:t>October 19</a:t>
            </a:r>
          </a:p>
          <a:p>
            <a:endParaRPr lang="en-US" sz="1200" dirty="0"/>
          </a:p>
          <a:p>
            <a:r>
              <a:rPr lang="en-US" sz="1200" dirty="0"/>
              <a:t>IMS </a:t>
            </a:r>
            <a:r>
              <a:rPr lang="en-US" sz="1200" b="1" u="sng" dirty="0" err="1">
                <a:hlinkClick r:id="rId12"/>
              </a:rPr>
              <a:t>WEBtivity</a:t>
            </a:r>
            <a:endParaRPr lang="en-US" sz="1200" b="1" dirty="0"/>
          </a:p>
          <a:p>
            <a:r>
              <a:rPr lang="en-US" sz="1200" dirty="0"/>
              <a:t>November 5 at 2:45 pm – 4:15 pm</a:t>
            </a:r>
          </a:p>
          <a:p>
            <a:endParaRPr lang="en-US" sz="1200" dirty="0"/>
          </a:p>
        </p:txBody>
      </p:sp>
      <p:sp>
        <p:nvSpPr>
          <p:cNvPr id="41" name="Rectangle 40">
            <a:extLst>
              <a:ext uri="{FF2B5EF4-FFF2-40B4-BE49-F238E27FC236}">
                <a16:creationId xmlns:a16="http://schemas.microsoft.com/office/drawing/2014/main" id="{8C96CE49-94C1-44B6-8366-2119DB4E736D}"/>
              </a:ext>
            </a:extLst>
          </p:cNvPr>
          <p:cNvSpPr/>
          <p:nvPr/>
        </p:nvSpPr>
        <p:spPr>
          <a:xfrm>
            <a:off x="3810000" y="2141764"/>
            <a:ext cx="3886200" cy="6924973"/>
          </a:xfrm>
          <a:prstGeom prst="rect">
            <a:avLst/>
          </a:prstGeom>
          <a:solidFill>
            <a:schemeClr val="bg2"/>
          </a:solidFill>
        </p:spPr>
        <p:txBody>
          <a:bodyPr>
            <a:spAutoFit/>
          </a:bodyPr>
          <a:lstStyle/>
          <a:p>
            <a:r>
              <a:rPr lang="en-US" sz="1200" dirty="0"/>
              <a:t>IMS </a:t>
            </a:r>
            <a:r>
              <a:rPr lang="en-US" sz="1200" b="1" u="sng" dirty="0">
                <a:hlinkClick r:id="rId13"/>
              </a:rPr>
              <a:t>Kindness Week</a:t>
            </a:r>
            <a:endParaRPr lang="en-US" sz="1200" b="1" dirty="0"/>
          </a:p>
          <a:p>
            <a:r>
              <a:rPr lang="en-US" sz="1200" dirty="0"/>
              <a:t>November 16 – November 20</a:t>
            </a:r>
          </a:p>
          <a:p>
            <a:endParaRPr lang="en-US" sz="1200" dirty="0"/>
          </a:p>
          <a:p>
            <a:r>
              <a:rPr lang="en-US" sz="1200" b="1" u="sng" dirty="0">
                <a:hlinkClick r:id="rId14"/>
              </a:rPr>
              <a:t>Veterans Day Observance- No School</a:t>
            </a:r>
            <a:endParaRPr lang="en-US" sz="1200" b="1" dirty="0"/>
          </a:p>
          <a:p>
            <a:r>
              <a:rPr lang="en-US" sz="1200" dirty="0"/>
              <a:t>No school for students or staff.</a:t>
            </a:r>
          </a:p>
          <a:p>
            <a:r>
              <a:rPr lang="en-US" sz="1200" dirty="0"/>
              <a:t>November 11</a:t>
            </a:r>
          </a:p>
          <a:p>
            <a:endParaRPr lang="en-US" sz="1200" b="1" u="sng" dirty="0">
              <a:hlinkClick r:id="rId15"/>
            </a:endParaRPr>
          </a:p>
          <a:p>
            <a:endParaRPr lang="en-US" sz="1200" b="1" u="sng" dirty="0">
              <a:hlinkClick r:id="rId15"/>
            </a:endParaRPr>
          </a:p>
          <a:p>
            <a:r>
              <a:rPr lang="en-US" sz="1200" b="1" u="sng" dirty="0">
                <a:hlinkClick r:id="rId15"/>
              </a:rPr>
              <a:t>Thanksgiving Holiday- No School</a:t>
            </a:r>
            <a:endParaRPr lang="en-US" sz="1200" b="1" dirty="0"/>
          </a:p>
          <a:p>
            <a:r>
              <a:rPr lang="en-US" sz="1200" dirty="0"/>
              <a:t>No school for students or staff.</a:t>
            </a:r>
          </a:p>
          <a:p>
            <a:r>
              <a:rPr lang="en-US" sz="1200" dirty="0"/>
              <a:t>November 26 – November 27</a:t>
            </a:r>
          </a:p>
          <a:p>
            <a:endParaRPr lang="en-US" sz="1200" dirty="0"/>
          </a:p>
          <a:p>
            <a:r>
              <a:rPr lang="en-US" sz="1200" b="1" u="sng" dirty="0">
                <a:hlinkClick r:id="rId16"/>
              </a:rPr>
              <a:t>First Winter Break - No School</a:t>
            </a:r>
            <a:endParaRPr lang="en-US" sz="1200" b="1" dirty="0"/>
          </a:p>
          <a:p>
            <a:r>
              <a:rPr lang="en-US" sz="1200" dirty="0"/>
              <a:t>No school for students or staff.</a:t>
            </a:r>
          </a:p>
          <a:p>
            <a:r>
              <a:rPr lang="en-US" sz="1200" dirty="0"/>
              <a:t>December 21 – January 1</a:t>
            </a:r>
          </a:p>
          <a:p>
            <a:endParaRPr lang="en-US" sz="1200" dirty="0"/>
          </a:p>
          <a:p>
            <a:r>
              <a:rPr lang="en-US" sz="1200" b="1" u="sng" dirty="0">
                <a:hlinkClick r:id="rId17"/>
              </a:rPr>
              <a:t>Martin Luther King Jr. Day - No School</a:t>
            </a:r>
            <a:endParaRPr lang="en-US" sz="1200" b="1" dirty="0"/>
          </a:p>
          <a:p>
            <a:r>
              <a:rPr lang="en-US" sz="1200" dirty="0"/>
              <a:t>No school for students or staff.</a:t>
            </a:r>
          </a:p>
          <a:p>
            <a:r>
              <a:rPr lang="en-US" sz="1200" dirty="0"/>
              <a:t>January 18</a:t>
            </a:r>
          </a:p>
          <a:p>
            <a:endParaRPr lang="en-US" sz="1200" dirty="0"/>
          </a:p>
          <a:p>
            <a:r>
              <a:rPr lang="en-US" sz="1200" b="1" u="sng" dirty="0">
                <a:hlinkClick r:id="rId18"/>
              </a:rPr>
              <a:t>Teacher Work Day - No School for Students</a:t>
            </a:r>
            <a:endParaRPr lang="en-US" sz="1200" b="1" dirty="0"/>
          </a:p>
          <a:p>
            <a:r>
              <a:rPr lang="en-US" sz="1200" dirty="0"/>
              <a:t>January 25</a:t>
            </a:r>
          </a:p>
          <a:p>
            <a:endParaRPr lang="en-US" sz="1200" dirty="0"/>
          </a:p>
          <a:p>
            <a:r>
              <a:rPr lang="en-US" sz="1200" b="1" u="sng" dirty="0">
                <a:hlinkClick r:id="rId19"/>
              </a:rPr>
              <a:t>Second Winter Break - No School</a:t>
            </a:r>
            <a:endParaRPr lang="en-US" sz="1200" b="1" dirty="0"/>
          </a:p>
          <a:p>
            <a:r>
              <a:rPr lang="en-US" sz="1200" dirty="0"/>
              <a:t>No school for students or staff.</a:t>
            </a:r>
          </a:p>
          <a:p>
            <a:r>
              <a:rPr lang="en-US" sz="1200" dirty="0"/>
              <a:t>February 15 – February 19</a:t>
            </a:r>
          </a:p>
          <a:p>
            <a:endParaRPr lang="en-US" sz="1200" dirty="0"/>
          </a:p>
          <a:p>
            <a:r>
              <a:rPr lang="en-US" sz="1200" b="1" u="sng" dirty="0">
                <a:hlinkClick r:id="rId20"/>
              </a:rPr>
              <a:t>Spring Break - No School</a:t>
            </a:r>
            <a:endParaRPr lang="en-US" sz="1200" b="1" dirty="0"/>
          </a:p>
          <a:p>
            <a:r>
              <a:rPr lang="en-US" sz="1200" dirty="0"/>
              <a:t>No school for students or staff.</a:t>
            </a:r>
          </a:p>
          <a:p>
            <a:r>
              <a:rPr lang="en-US" sz="1200" dirty="0"/>
              <a:t>April 5 – April 9</a:t>
            </a:r>
          </a:p>
          <a:p>
            <a:endParaRPr lang="en-US" sz="1200" dirty="0"/>
          </a:p>
          <a:p>
            <a:r>
              <a:rPr lang="en-US" sz="1200" b="1" u="sng" dirty="0">
                <a:hlinkClick r:id="rId21"/>
              </a:rPr>
              <a:t>Memorial Day - No School</a:t>
            </a:r>
            <a:endParaRPr lang="en-US" sz="1200" b="1" dirty="0"/>
          </a:p>
          <a:p>
            <a:r>
              <a:rPr lang="en-US" sz="1200" dirty="0"/>
              <a:t>No school for students or staff.</a:t>
            </a:r>
          </a:p>
          <a:p>
            <a:r>
              <a:rPr lang="en-US" sz="1200" dirty="0"/>
              <a:t>May 31</a:t>
            </a:r>
          </a:p>
          <a:p>
            <a:endParaRPr lang="en-US" sz="1200" dirty="0"/>
          </a:p>
          <a:p>
            <a:r>
              <a:rPr lang="en-US" sz="1200" b="1" u="sng" dirty="0">
                <a:hlinkClick r:id="rId22"/>
              </a:rPr>
              <a:t>Last Day of School</a:t>
            </a:r>
            <a:endParaRPr lang="en-US" sz="1200" b="1" dirty="0"/>
          </a:p>
          <a:p>
            <a:r>
              <a:rPr lang="en-US" sz="1200" dirty="0"/>
              <a:t>June 17</a:t>
            </a:r>
          </a:p>
        </p:txBody>
      </p:sp>
      <p:pic>
        <p:nvPicPr>
          <p:cNvPr id="5157" name="Picture 37" descr="See the source image">
            <a:extLst>
              <a:ext uri="{FF2B5EF4-FFF2-40B4-BE49-F238E27FC236}">
                <a16:creationId xmlns:a16="http://schemas.microsoft.com/office/drawing/2014/main" id="{69BC72D1-51FD-42C7-9DF6-D960450BE8C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76786" y="-166861"/>
            <a:ext cx="4291874" cy="26824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4DB35BB-06E6-4FA8-AA61-52A8190F0D29}"/>
              </a:ext>
            </a:extLst>
          </p:cNvPr>
          <p:cNvSpPr txBox="1"/>
          <p:nvPr/>
        </p:nvSpPr>
        <p:spPr>
          <a:xfrm>
            <a:off x="4263528" y="297455"/>
            <a:ext cx="3128790" cy="1323439"/>
          </a:xfrm>
          <a:prstGeom prst="rect">
            <a:avLst/>
          </a:prstGeom>
          <a:noFill/>
        </p:spPr>
        <p:txBody>
          <a:bodyPr wrap="square" rtlCol="0">
            <a:spAutoFit/>
          </a:bodyPr>
          <a:lstStyle/>
          <a:p>
            <a:r>
              <a:rPr lang="en-US" sz="1600" dirty="0"/>
              <a:t>Each school has unique save the dates be sure to check back often.</a:t>
            </a:r>
          </a:p>
          <a:p>
            <a:pPr marL="285750" indent="-285750">
              <a:buFont typeface="Arial" panose="020B0604020202020204" pitchFamily="34" charset="0"/>
              <a:buChar char="•"/>
            </a:pPr>
            <a:r>
              <a:rPr lang="en-US" sz="1600" dirty="0">
                <a:solidFill>
                  <a:srgbClr val="0070C0"/>
                </a:solidFill>
                <a:hlinkClick r:id="rId24">
                  <a:extLst>
                    <a:ext uri="{A12FA001-AC4F-418D-AE19-62706E023703}">
                      <ahyp:hlinkClr xmlns:ahyp="http://schemas.microsoft.com/office/drawing/2018/hyperlinkcolor" val="tx"/>
                    </a:ext>
                  </a:extLst>
                </a:hlinkClick>
              </a:rPr>
              <a:t>Clark Elementary</a:t>
            </a:r>
            <a:endParaRPr lang="en-US" sz="1600" dirty="0">
              <a:solidFill>
                <a:srgbClr val="0070C0"/>
              </a:solidFill>
            </a:endParaRPr>
          </a:p>
          <a:p>
            <a:pPr marL="285750" indent="-285750">
              <a:buFont typeface="Arial" panose="020B0604020202020204" pitchFamily="34" charset="0"/>
              <a:buChar char="•"/>
            </a:pPr>
            <a:r>
              <a:rPr lang="en-US" sz="1600" dirty="0">
                <a:solidFill>
                  <a:srgbClr val="0070C0"/>
                </a:solidFill>
                <a:hlinkClick r:id="rId24">
                  <a:extLst>
                    <a:ext uri="{A12FA001-AC4F-418D-AE19-62706E023703}">
                      <ahyp:hlinkClr xmlns:ahyp="http://schemas.microsoft.com/office/drawing/2018/hyperlinkcolor" val="tx"/>
                    </a:ext>
                  </a:extLst>
                </a:hlinkClick>
              </a:rPr>
              <a:t>Issaquah Middle School</a:t>
            </a:r>
            <a:endParaRPr lang="en-US" sz="1600" dirty="0">
              <a:solidFill>
                <a:srgbClr val="0070C0"/>
              </a:solidFill>
            </a:endParaRPr>
          </a:p>
          <a:p>
            <a:pPr marL="285750" indent="-285750">
              <a:buFont typeface="Arial" panose="020B0604020202020204" pitchFamily="34" charset="0"/>
              <a:buChar char="•"/>
            </a:pPr>
            <a:r>
              <a:rPr lang="en-US" sz="1600" dirty="0">
                <a:solidFill>
                  <a:srgbClr val="0070C0"/>
                </a:solidFill>
                <a:hlinkClick r:id="rId25">
                  <a:extLst>
                    <a:ext uri="{A12FA001-AC4F-418D-AE19-62706E023703}">
                      <ahyp:hlinkClr xmlns:ahyp="http://schemas.microsoft.com/office/drawing/2018/hyperlinkcolor" val="tx"/>
                    </a:ext>
                  </a:extLst>
                </a:hlinkClick>
              </a:rPr>
              <a:t>Issaquah High School  </a:t>
            </a:r>
            <a:endParaRPr lang="en-US" sz="1600" dirty="0">
              <a:solidFill>
                <a:srgbClr val="0070C0"/>
              </a:solidFill>
            </a:endParaRPr>
          </a:p>
        </p:txBody>
      </p:sp>
    </p:spTree>
    <p:extLst>
      <p:ext uri="{BB962C8B-B14F-4D97-AF65-F5344CB8AC3E}">
        <p14:creationId xmlns:p14="http://schemas.microsoft.com/office/powerpoint/2010/main" val="3385729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9D38092-56CC-4A58-B3A5-1882104907C6}"/>
              </a:ext>
            </a:extLst>
          </p:cNvPr>
          <p:cNvSpPr>
            <a:spLocks noGrp="1"/>
          </p:cNvSpPr>
          <p:nvPr>
            <p:ph type="title"/>
          </p:nvPr>
        </p:nvSpPr>
        <p:spPr>
          <a:xfrm>
            <a:off x="3062689" y="814868"/>
            <a:ext cx="4709711" cy="463087"/>
          </a:xfrm>
          <a:solidFill>
            <a:srgbClr val="002060"/>
          </a:solidFill>
        </p:spPr>
        <p:txBody>
          <a:bodyPr>
            <a:normAutofit fontScale="90000"/>
          </a:bodyPr>
          <a:lstStyle/>
          <a:p>
            <a:r>
              <a:rPr lang="en-US" sz="2800" b="1" dirty="0">
                <a:solidFill>
                  <a:schemeClr val="bg1"/>
                </a:solidFill>
              </a:rPr>
              <a:t>  Digital Tools</a:t>
            </a:r>
          </a:p>
        </p:txBody>
      </p:sp>
      <p:pic>
        <p:nvPicPr>
          <p:cNvPr id="7174" name="Picture 6" descr="See the source image">
            <a:extLst>
              <a:ext uri="{FF2B5EF4-FFF2-40B4-BE49-F238E27FC236}">
                <a16:creationId xmlns:a16="http://schemas.microsoft.com/office/drawing/2014/main" id="{84EB57A0-076E-49D5-BB18-ED19E4771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074" y="108903"/>
            <a:ext cx="3971788" cy="264785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E94359A9-6484-412B-AEC5-3792A82217B8}"/>
              </a:ext>
            </a:extLst>
          </p:cNvPr>
          <p:cNvGraphicFramePr>
            <a:graphicFrameLocks noGrp="1"/>
          </p:cNvGraphicFramePr>
          <p:nvPr>
            <p:extLst>
              <p:ext uri="{D42A27DB-BD31-4B8C-83A1-F6EECF244321}">
                <p14:modId xmlns:p14="http://schemas.microsoft.com/office/powerpoint/2010/main" val="1960966282"/>
              </p:ext>
            </p:extLst>
          </p:nvPr>
        </p:nvGraphicFramePr>
        <p:xfrm>
          <a:off x="246674" y="2504688"/>
          <a:ext cx="7279052" cy="6878387"/>
        </p:xfrm>
        <a:graphic>
          <a:graphicData uri="http://schemas.openxmlformats.org/drawingml/2006/table">
            <a:tbl>
              <a:tblPr>
                <a:effectLst>
                  <a:outerShdw blurRad="76200" dist="12700" dir="2700000" sy="-23000" kx="-800400" algn="bl" rotWithShape="0">
                    <a:prstClr val="black">
                      <a:alpha val="20000"/>
                    </a:prstClr>
                  </a:outerShdw>
                </a:effectLst>
                <a:tableStyleId>{08FB837D-C827-4EFA-A057-4D05807E0F7C}</a:tableStyleId>
              </a:tblPr>
              <a:tblGrid>
                <a:gridCol w="1140166">
                  <a:extLst>
                    <a:ext uri="{9D8B030D-6E8A-4147-A177-3AD203B41FA5}">
                      <a16:colId xmlns:a16="http://schemas.microsoft.com/office/drawing/2014/main" val="822238982"/>
                    </a:ext>
                  </a:extLst>
                </a:gridCol>
                <a:gridCol w="3703347">
                  <a:extLst>
                    <a:ext uri="{9D8B030D-6E8A-4147-A177-3AD203B41FA5}">
                      <a16:colId xmlns:a16="http://schemas.microsoft.com/office/drawing/2014/main" val="1779061112"/>
                    </a:ext>
                  </a:extLst>
                </a:gridCol>
                <a:gridCol w="373353">
                  <a:extLst>
                    <a:ext uri="{9D8B030D-6E8A-4147-A177-3AD203B41FA5}">
                      <a16:colId xmlns:a16="http://schemas.microsoft.com/office/drawing/2014/main" val="681395432"/>
                    </a:ext>
                  </a:extLst>
                </a:gridCol>
                <a:gridCol w="2062186">
                  <a:extLst>
                    <a:ext uri="{9D8B030D-6E8A-4147-A177-3AD203B41FA5}">
                      <a16:colId xmlns:a16="http://schemas.microsoft.com/office/drawing/2014/main" val="2390236863"/>
                    </a:ext>
                  </a:extLst>
                </a:gridCol>
              </a:tblGrid>
              <a:tr h="221072">
                <a:tc>
                  <a:txBody>
                    <a:bodyPr/>
                    <a:lstStyle/>
                    <a:p>
                      <a:pPr fontAlgn="t"/>
                      <a:r>
                        <a:rPr lang="en-US" sz="900">
                          <a:solidFill>
                            <a:schemeClr val="bg1"/>
                          </a:solidFill>
                          <a:effectLst/>
                          <a:latin typeface="+mj-lt"/>
                        </a:rPr>
                        <a:t>Digital Tool</a:t>
                      </a:r>
                    </a:p>
                  </a:txBody>
                  <a:tcPr marL="5783" marR="5783" marT="5783" marB="5783">
                    <a:solidFill>
                      <a:srgbClr val="002060"/>
                    </a:solidFill>
                  </a:tcPr>
                </a:tc>
                <a:tc>
                  <a:txBody>
                    <a:bodyPr/>
                    <a:lstStyle/>
                    <a:p>
                      <a:pPr fontAlgn="t"/>
                      <a:r>
                        <a:rPr lang="en-US" sz="900">
                          <a:solidFill>
                            <a:schemeClr val="bg1"/>
                          </a:solidFill>
                          <a:effectLst/>
                          <a:latin typeface="+mj-lt"/>
                        </a:rPr>
                        <a:t>Purpose</a:t>
                      </a:r>
                    </a:p>
                  </a:txBody>
                  <a:tcPr marL="5783" marR="5783" marT="5783" marB="5783">
                    <a:solidFill>
                      <a:srgbClr val="002060"/>
                    </a:solidFill>
                  </a:tcPr>
                </a:tc>
                <a:tc>
                  <a:txBody>
                    <a:bodyPr/>
                    <a:lstStyle/>
                    <a:p>
                      <a:pPr fontAlgn="t"/>
                      <a:r>
                        <a:rPr lang="en-US" sz="900" dirty="0">
                          <a:solidFill>
                            <a:schemeClr val="bg1"/>
                          </a:solidFill>
                          <a:effectLst/>
                          <a:latin typeface="+mj-lt"/>
                        </a:rPr>
                        <a:t>Access</a:t>
                      </a:r>
                    </a:p>
                  </a:txBody>
                  <a:tcPr marL="5783" marR="5783" marT="5783" marB="5783">
                    <a:solidFill>
                      <a:srgbClr val="002060"/>
                    </a:solidFill>
                  </a:tcPr>
                </a:tc>
                <a:tc>
                  <a:txBody>
                    <a:bodyPr/>
                    <a:lstStyle/>
                    <a:p>
                      <a:pPr fontAlgn="t"/>
                      <a:r>
                        <a:rPr lang="en-US" sz="900" dirty="0">
                          <a:solidFill>
                            <a:schemeClr val="bg1"/>
                          </a:solidFill>
                          <a:effectLst/>
                          <a:latin typeface="+mj-lt"/>
                        </a:rPr>
                        <a:t>Student Login Information</a:t>
                      </a:r>
                    </a:p>
                  </a:txBody>
                  <a:tcPr marL="5783" marR="5783" marT="5783" marB="5783">
                    <a:solidFill>
                      <a:srgbClr val="002060"/>
                    </a:solidFill>
                  </a:tcPr>
                </a:tc>
                <a:extLst>
                  <a:ext uri="{0D108BD9-81ED-4DB2-BD59-A6C34878D82A}">
                    <a16:rowId xmlns:a16="http://schemas.microsoft.com/office/drawing/2014/main" val="4186077792"/>
                  </a:ext>
                </a:extLst>
              </a:tr>
              <a:tr h="684786">
                <a:tc>
                  <a:txBody>
                    <a:bodyPr/>
                    <a:lstStyle/>
                    <a:p>
                      <a:pPr fontAlgn="t"/>
                      <a:r>
                        <a:rPr lang="en-US" sz="900" u="sng" dirty="0" err="1">
                          <a:effectLst/>
                          <a:latin typeface="+mj-lt"/>
                          <a:hlinkClick r:id="rId3"/>
                        </a:rPr>
                        <a:t>Classlink</a:t>
                      </a:r>
                      <a:endParaRPr lang="en-US" sz="900" dirty="0">
                        <a:effectLst/>
                        <a:latin typeface="+mj-lt"/>
                      </a:endParaRPr>
                    </a:p>
                  </a:txBody>
                  <a:tcPr marL="5783" marR="5783" marT="5783" marB="5783">
                    <a:solidFill>
                      <a:schemeClr val="accent6">
                        <a:lumMod val="20000"/>
                        <a:lumOff val="80000"/>
                      </a:schemeClr>
                    </a:solidFill>
                  </a:tcPr>
                </a:tc>
                <a:tc>
                  <a:txBody>
                    <a:bodyPr/>
                    <a:lstStyle/>
                    <a:p>
                      <a:pPr fontAlgn="t"/>
                      <a:r>
                        <a:rPr lang="en-US" sz="900" dirty="0" err="1">
                          <a:effectLst/>
                          <a:latin typeface="+mj-lt"/>
                        </a:rPr>
                        <a:t>ClassLink</a:t>
                      </a:r>
                      <a:r>
                        <a:rPr lang="en-US" sz="900" dirty="0">
                          <a:effectLst/>
                          <a:latin typeface="+mj-lt"/>
                        </a:rPr>
                        <a:t> is a tool that provides secondary students and staff with easy access to a variety of tools and tech resources available to them. It is also a password locker making logging in easier!  </a:t>
                      </a:r>
                      <a:r>
                        <a:rPr lang="en-US" sz="900" u="sng" dirty="0">
                          <a:effectLst/>
                          <a:latin typeface="+mj-lt"/>
                          <a:hlinkClick r:id="rId4"/>
                        </a:rPr>
                        <a:t>Learn more</a:t>
                      </a:r>
                      <a:r>
                        <a:rPr lang="en-US" sz="900" u="none" dirty="0">
                          <a:effectLst/>
                          <a:latin typeface="+mj-lt"/>
                        </a:rPr>
                        <a:t>     </a:t>
                      </a:r>
                      <a:r>
                        <a:rPr lang="en-US" sz="900" u="sng" dirty="0">
                          <a:effectLst/>
                          <a:latin typeface="+mj-lt"/>
                          <a:hlinkClick r:id="rId5"/>
                        </a:rPr>
                        <a:t>Resetting stored password</a:t>
                      </a:r>
                      <a:endParaRPr lang="en-US" sz="900" dirty="0">
                        <a:effectLst/>
                        <a:latin typeface="+mj-lt"/>
                      </a:endParaRPr>
                    </a:p>
                  </a:txBody>
                  <a:tcPr marL="5783" marR="5783" marT="5783" marB="5783">
                    <a:solidFill>
                      <a:schemeClr val="accent6">
                        <a:lumMod val="20000"/>
                        <a:lumOff val="80000"/>
                      </a:schemeClr>
                    </a:solidFill>
                  </a:tcPr>
                </a:tc>
                <a:tc>
                  <a:txBody>
                    <a:bodyPr/>
                    <a:lstStyle/>
                    <a:p>
                      <a:pPr algn="ctr" fontAlgn="t"/>
                      <a:r>
                        <a:rPr lang="en-US" sz="900" dirty="0">
                          <a:effectLst/>
                          <a:latin typeface="+mj-lt"/>
                        </a:rPr>
                        <a:t>6-12</a:t>
                      </a:r>
                    </a:p>
                  </a:txBody>
                  <a:tcPr marL="5783" marR="5783" marT="5783" marB="5783">
                    <a:solidFill>
                      <a:schemeClr val="accent6">
                        <a:lumMod val="20000"/>
                        <a:lumOff val="80000"/>
                      </a:schemeClr>
                    </a:solidFill>
                  </a:tcPr>
                </a:tc>
                <a:tc>
                  <a:txBody>
                    <a:bodyPr/>
                    <a:lstStyle/>
                    <a:p>
                      <a:pPr fontAlgn="t"/>
                      <a:r>
                        <a:rPr lang="en-US" sz="900" dirty="0">
                          <a:effectLst/>
                          <a:latin typeface="+mj-lt"/>
                        </a:rPr>
                        <a:t>Username: ISD Computer username (first 4 of last name, first 3 of first name, grade year e.g. LastFir25)</a:t>
                      </a:r>
                    </a:p>
                    <a:p>
                      <a:pPr fontAlgn="t"/>
                      <a:r>
                        <a:rPr lang="en-US" sz="900" dirty="0">
                          <a:effectLst/>
                          <a:latin typeface="+mj-lt"/>
                        </a:rPr>
                        <a:t>Password: School computer password</a:t>
                      </a:r>
                    </a:p>
                  </a:txBody>
                  <a:tcPr marL="5783" marR="5783" marT="5783" marB="5783">
                    <a:solidFill>
                      <a:schemeClr val="accent6">
                        <a:lumMod val="20000"/>
                        <a:lumOff val="80000"/>
                      </a:schemeClr>
                    </a:solidFill>
                  </a:tcPr>
                </a:tc>
                <a:extLst>
                  <a:ext uri="{0D108BD9-81ED-4DB2-BD59-A6C34878D82A}">
                    <a16:rowId xmlns:a16="http://schemas.microsoft.com/office/drawing/2014/main" val="3304724941"/>
                  </a:ext>
                </a:extLst>
              </a:tr>
              <a:tr h="753547">
                <a:tc>
                  <a:txBody>
                    <a:bodyPr/>
                    <a:lstStyle/>
                    <a:p>
                      <a:pPr fontAlgn="t"/>
                      <a:r>
                        <a:rPr lang="en-US" sz="900" u="sng" dirty="0">
                          <a:solidFill>
                            <a:srgbClr val="006F82"/>
                          </a:solidFill>
                          <a:effectLst/>
                          <a:latin typeface="+mj-lt"/>
                          <a:hlinkClick r:id="rId6"/>
                        </a:rPr>
                        <a:t>Clever</a:t>
                      </a:r>
                      <a:endParaRPr lang="en-US" sz="900" dirty="0">
                        <a:effectLst/>
                        <a:latin typeface="+mj-lt"/>
                      </a:endParaRPr>
                    </a:p>
                  </a:txBody>
                  <a:tcPr marL="38100" marR="38100" marT="38100" marB="38100">
                    <a:solidFill>
                      <a:schemeClr val="bg1"/>
                    </a:solidFill>
                  </a:tcPr>
                </a:tc>
                <a:tc>
                  <a:txBody>
                    <a:bodyPr/>
                    <a:lstStyle/>
                    <a:p>
                      <a:pPr fontAlgn="t"/>
                      <a:r>
                        <a:rPr lang="en-US" sz="900" dirty="0">
                          <a:effectLst/>
                          <a:latin typeface="+mj-lt"/>
                        </a:rPr>
                        <a:t>Clever is the online portal for elementary students to access </a:t>
                      </a:r>
                      <a:r>
                        <a:rPr lang="en-US" sz="900" dirty="0" err="1">
                          <a:effectLst/>
                          <a:latin typeface="+mj-lt"/>
                        </a:rPr>
                        <a:t>Zearn</a:t>
                      </a:r>
                      <a:r>
                        <a:rPr lang="en-US" sz="900" dirty="0">
                          <a:effectLst/>
                          <a:latin typeface="+mj-lt"/>
                        </a:rPr>
                        <a:t> (Math), Quaver (Music), and other educational technology tools.</a:t>
                      </a:r>
                    </a:p>
                    <a:p>
                      <a:pPr fontAlgn="t"/>
                      <a:r>
                        <a:rPr lang="en-US" sz="900" u="sng" dirty="0">
                          <a:solidFill>
                            <a:srgbClr val="006F82"/>
                          </a:solidFill>
                          <a:effectLst/>
                          <a:latin typeface="+mj-lt"/>
                          <a:hlinkClick r:id="rId7"/>
                        </a:rPr>
                        <a:t>Learn more with this video tutorial</a:t>
                      </a:r>
                      <a:endParaRPr lang="en-US" sz="900" dirty="0">
                        <a:effectLst/>
                        <a:latin typeface="+mj-lt"/>
                      </a:endParaRPr>
                    </a:p>
                  </a:txBody>
                  <a:tcPr marL="38100" marR="38100" marT="38100" marB="38100">
                    <a:solidFill>
                      <a:schemeClr val="bg1"/>
                    </a:solidFill>
                  </a:tcPr>
                </a:tc>
                <a:tc>
                  <a:txBody>
                    <a:bodyPr/>
                    <a:lstStyle/>
                    <a:p>
                      <a:pPr algn="ctr" fontAlgn="t"/>
                      <a:r>
                        <a:rPr lang="en-US" sz="900" dirty="0">
                          <a:effectLst/>
                          <a:latin typeface="+mj-lt"/>
                        </a:rPr>
                        <a:t>K-5</a:t>
                      </a:r>
                    </a:p>
                  </a:txBody>
                  <a:tcPr marL="38100" marR="38100" marT="38100" marB="38100">
                    <a:solidFill>
                      <a:schemeClr val="bg1"/>
                    </a:solidFill>
                  </a:tcPr>
                </a:tc>
                <a:tc>
                  <a:txBody>
                    <a:bodyPr/>
                    <a:lstStyle/>
                    <a:p>
                      <a:pPr fontAlgn="t"/>
                      <a:r>
                        <a:rPr lang="en-US" sz="900" dirty="0">
                          <a:effectLst/>
                          <a:latin typeface="+mj-lt"/>
                        </a:rPr>
                        <a:t>Username: Student Username (first 4 of the last name, first 3 of the first name &amp; 2 digit graduation year)</a:t>
                      </a:r>
                      <a:br>
                        <a:rPr lang="en-US" sz="900" dirty="0">
                          <a:effectLst/>
                          <a:latin typeface="+mj-lt"/>
                        </a:rPr>
                      </a:br>
                      <a:r>
                        <a:rPr lang="en-US" sz="900" dirty="0">
                          <a:effectLst/>
                          <a:latin typeface="+mj-lt"/>
                        </a:rPr>
                        <a:t>Password: Student ID</a:t>
                      </a:r>
                      <a:br>
                        <a:rPr lang="en-US" sz="900" dirty="0">
                          <a:effectLst/>
                          <a:latin typeface="+mj-lt"/>
                        </a:rPr>
                      </a:br>
                      <a:r>
                        <a:rPr lang="en-US" sz="900" dirty="0">
                          <a:effectLst/>
                          <a:latin typeface="+mj-lt"/>
                        </a:rPr>
                        <a:t>QR codes might be available for K-2 (refer to teacher)</a:t>
                      </a:r>
                    </a:p>
                  </a:txBody>
                  <a:tcPr marL="38100" marR="38100" marT="38100" marB="38100">
                    <a:solidFill>
                      <a:schemeClr val="bg1"/>
                    </a:solidFill>
                  </a:tcPr>
                </a:tc>
                <a:extLst>
                  <a:ext uri="{0D108BD9-81ED-4DB2-BD59-A6C34878D82A}">
                    <a16:rowId xmlns:a16="http://schemas.microsoft.com/office/drawing/2014/main" val="923067277"/>
                  </a:ext>
                </a:extLst>
              </a:tr>
              <a:tr h="647052">
                <a:tc>
                  <a:txBody>
                    <a:bodyPr/>
                    <a:lstStyle/>
                    <a:p>
                      <a:pPr fontAlgn="t"/>
                      <a:r>
                        <a:rPr lang="en-US" sz="900" dirty="0">
                          <a:effectLst/>
                          <a:latin typeface="+mj-lt"/>
                        </a:rPr>
                        <a:t>Actively Learn</a:t>
                      </a:r>
                    </a:p>
                  </a:txBody>
                  <a:tcPr marL="5783" marR="5783" marT="5783" marB="5783">
                    <a:solidFill>
                      <a:schemeClr val="accent6">
                        <a:lumMod val="20000"/>
                        <a:lumOff val="80000"/>
                      </a:schemeClr>
                    </a:solidFill>
                  </a:tcPr>
                </a:tc>
                <a:tc>
                  <a:txBody>
                    <a:bodyPr/>
                    <a:lstStyle/>
                    <a:p>
                      <a:pPr fontAlgn="t"/>
                      <a:r>
                        <a:rPr lang="en-US" sz="900" dirty="0">
                          <a:effectLst/>
                          <a:latin typeface="+mj-lt"/>
                        </a:rPr>
                        <a:t>Actively Learn is an e-reading platform that improves students' reading comprehension and retention by empowering teachers to reach students inside a text. Teachers can customize instruction, provide real-time feedback, allow peers to collaborate, and get analytics on student performance.</a:t>
                      </a:r>
                    </a:p>
                  </a:txBody>
                  <a:tcPr marL="5783" marR="5783" marT="5783" marB="5783">
                    <a:solidFill>
                      <a:schemeClr val="accent6">
                        <a:lumMod val="20000"/>
                        <a:lumOff val="80000"/>
                      </a:schemeClr>
                    </a:solidFill>
                  </a:tcPr>
                </a:tc>
                <a:tc>
                  <a:txBody>
                    <a:bodyPr/>
                    <a:lstStyle/>
                    <a:p>
                      <a:pPr algn="ctr" fontAlgn="t"/>
                      <a:r>
                        <a:rPr lang="en-US" sz="900" dirty="0">
                          <a:effectLst/>
                          <a:latin typeface="+mj-lt"/>
                        </a:rPr>
                        <a:t>6-12</a:t>
                      </a:r>
                    </a:p>
                  </a:txBody>
                  <a:tcPr marL="5783" marR="5783" marT="5783" marB="5783">
                    <a:solidFill>
                      <a:schemeClr val="accent6">
                        <a:lumMod val="20000"/>
                        <a:lumOff val="80000"/>
                      </a:schemeClr>
                    </a:solidFill>
                  </a:tcPr>
                </a:tc>
                <a:tc>
                  <a:txBody>
                    <a:bodyPr/>
                    <a:lstStyle/>
                    <a:p>
                      <a:pPr fontAlgn="t"/>
                      <a:r>
                        <a:rPr lang="en-US" sz="900" u="sng" dirty="0" err="1">
                          <a:effectLst/>
                          <a:latin typeface="+mj-lt"/>
                          <a:hlinkClick r:id="rId3"/>
                        </a:rPr>
                        <a:t>Classlink</a:t>
                      </a:r>
                      <a:br>
                        <a:rPr lang="en-US" sz="900" dirty="0">
                          <a:effectLst/>
                          <a:latin typeface="+mj-lt"/>
                        </a:rPr>
                      </a:br>
                      <a:r>
                        <a:rPr lang="en-US" sz="900" dirty="0">
                          <a:effectLst/>
                          <a:latin typeface="+mj-lt"/>
                        </a:rPr>
                        <a:t>6-12 Microsoft login and password (may need to create an account the first time logging in).</a:t>
                      </a:r>
                      <a:br>
                        <a:rPr lang="en-US" sz="900" dirty="0">
                          <a:effectLst/>
                          <a:latin typeface="+mj-lt"/>
                        </a:rPr>
                      </a:br>
                      <a:r>
                        <a:rPr lang="en-US" sz="900" dirty="0">
                          <a:effectLst/>
                          <a:latin typeface="+mj-lt"/>
                        </a:rPr>
                        <a:t>Please choose "Log in with Office"</a:t>
                      </a:r>
                    </a:p>
                  </a:txBody>
                  <a:tcPr marL="5783" marR="5783" marT="5783" marB="5783">
                    <a:solidFill>
                      <a:schemeClr val="accent6">
                        <a:lumMod val="20000"/>
                        <a:lumOff val="80000"/>
                      </a:schemeClr>
                    </a:solidFill>
                  </a:tcPr>
                </a:tc>
                <a:extLst>
                  <a:ext uri="{0D108BD9-81ED-4DB2-BD59-A6C34878D82A}">
                    <a16:rowId xmlns:a16="http://schemas.microsoft.com/office/drawing/2014/main" val="1683739722"/>
                  </a:ext>
                </a:extLst>
              </a:tr>
              <a:tr h="434062">
                <a:tc>
                  <a:txBody>
                    <a:bodyPr/>
                    <a:lstStyle/>
                    <a:p>
                      <a:pPr fontAlgn="t"/>
                      <a:r>
                        <a:rPr lang="en-US" sz="900" dirty="0" err="1">
                          <a:effectLst/>
                          <a:latin typeface="+mj-lt"/>
                        </a:rPr>
                        <a:t>BrainPop</a:t>
                      </a:r>
                      <a:endParaRPr lang="en-US" sz="900" dirty="0">
                        <a:effectLst/>
                        <a:latin typeface="+mj-lt"/>
                      </a:endParaRPr>
                    </a:p>
                  </a:txBody>
                  <a:tcPr marL="5783" marR="5783" marT="5783" marB="5783">
                    <a:solidFill>
                      <a:schemeClr val="bg1"/>
                    </a:solidFill>
                  </a:tcPr>
                </a:tc>
                <a:tc>
                  <a:txBody>
                    <a:bodyPr/>
                    <a:lstStyle/>
                    <a:p>
                      <a:pPr fontAlgn="t"/>
                      <a:r>
                        <a:rPr lang="en-US" sz="900" dirty="0">
                          <a:effectLst/>
                          <a:latin typeface="+mj-lt"/>
                        </a:rPr>
                        <a:t>Brain Pop allows teachers to assign differentiated activities to students and monitor their progress. Activities include Make-a-Map, Make-a-Movie, Challenge, games, videos and more. It encourages independent learning.</a:t>
                      </a:r>
                    </a:p>
                  </a:txBody>
                  <a:tcPr marL="5783" marR="5783" marT="5783" marB="5783">
                    <a:solidFill>
                      <a:schemeClr val="bg1"/>
                    </a:solidFill>
                  </a:tcPr>
                </a:tc>
                <a:tc>
                  <a:txBody>
                    <a:bodyPr/>
                    <a:lstStyle/>
                    <a:p>
                      <a:pPr algn="ctr" fontAlgn="t"/>
                      <a:r>
                        <a:rPr lang="en-US" sz="900" dirty="0">
                          <a:effectLst/>
                          <a:latin typeface="+mj-lt"/>
                        </a:rPr>
                        <a:t>6-8</a:t>
                      </a:r>
                    </a:p>
                  </a:txBody>
                  <a:tcPr marL="5783" marR="5783" marT="5783" marB="5783">
                    <a:solidFill>
                      <a:schemeClr val="bg1"/>
                    </a:solidFill>
                  </a:tcPr>
                </a:tc>
                <a:tc>
                  <a:txBody>
                    <a:bodyPr/>
                    <a:lstStyle/>
                    <a:p>
                      <a:pPr fontAlgn="t"/>
                      <a:r>
                        <a:rPr lang="en-US" sz="900" u="sng" dirty="0" err="1">
                          <a:effectLst/>
                          <a:latin typeface="+mj-lt"/>
                          <a:hlinkClick r:id="rId3"/>
                        </a:rPr>
                        <a:t>Classlink</a:t>
                      </a:r>
                      <a:endParaRPr lang="en-US" sz="900" dirty="0">
                        <a:effectLst/>
                        <a:latin typeface="+mj-lt"/>
                      </a:endParaRPr>
                    </a:p>
                  </a:txBody>
                  <a:tcPr marL="5783" marR="5783" marT="5783" marB="5783">
                    <a:solidFill>
                      <a:schemeClr val="bg1"/>
                    </a:solidFill>
                  </a:tcPr>
                </a:tc>
                <a:extLst>
                  <a:ext uri="{0D108BD9-81ED-4DB2-BD59-A6C34878D82A}">
                    <a16:rowId xmlns:a16="http://schemas.microsoft.com/office/drawing/2014/main" val="2942320874"/>
                  </a:ext>
                </a:extLst>
              </a:tr>
              <a:tr h="873372">
                <a:tc>
                  <a:txBody>
                    <a:bodyPr/>
                    <a:lstStyle/>
                    <a:p>
                      <a:pPr fontAlgn="t"/>
                      <a:r>
                        <a:rPr lang="en-US" sz="900" u="sng" dirty="0">
                          <a:effectLst/>
                          <a:latin typeface="+mj-lt"/>
                          <a:hlinkClick r:id="rId8"/>
                        </a:rPr>
                        <a:t>Office 365</a:t>
                      </a:r>
                      <a:r>
                        <a:rPr lang="en-US" sz="900" dirty="0">
                          <a:effectLst/>
                          <a:latin typeface="+mj-lt"/>
                        </a:rPr>
                        <a:t>, Teams and student email</a:t>
                      </a:r>
                    </a:p>
                    <a:p>
                      <a:pPr fontAlgn="t"/>
                      <a:endParaRPr lang="en-US" sz="900" dirty="0">
                        <a:effectLst/>
                        <a:latin typeface="+mj-lt"/>
                      </a:endParaRPr>
                    </a:p>
                    <a:p>
                      <a:pPr fontAlgn="t"/>
                      <a:r>
                        <a:rPr lang="en-US" sz="900" dirty="0">
                          <a:effectLst/>
                          <a:latin typeface="+mj-lt"/>
                        </a:rPr>
                        <a:t>Use this </a:t>
                      </a:r>
                      <a:r>
                        <a:rPr lang="en-US" sz="900" u="sng" dirty="0" err="1">
                          <a:effectLst/>
                          <a:latin typeface="+mj-lt"/>
                          <a:hlinkClick r:id="rId9"/>
                        </a:rPr>
                        <a:t>Wakelet</a:t>
                      </a:r>
                      <a:r>
                        <a:rPr lang="en-US" sz="900" u="sng" dirty="0">
                          <a:effectLst/>
                          <a:latin typeface="+mj-lt"/>
                          <a:hlinkClick r:id="rId9"/>
                        </a:rPr>
                        <a:t> </a:t>
                      </a:r>
                      <a:r>
                        <a:rPr lang="en-US" sz="900" dirty="0">
                          <a:effectLst/>
                          <a:latin typeface="+mj-lt"/>
                        </a:rPr>
                        <a:t>to learn more about Office 365 and Teams. </a:t>
                      </a:r>
                    </a:p>
                  </a:txBody>
                  <a:tcPr marL="5783" marR="5783" marT="5783" marB="5783"/>
                </a:tc>
                <a:tc>
                  <a:txBody>
                    <a:bodyPr/>
                    <a:lstStyle/>
                    <a:p>
                      <a:pPr fontAlgn="t"/>
                      <a:r>
                        <a:rPr lang="en-US" sz="900" dirty="0">
                          <a:effectLst/>
                          <a:latin typeface="+mj-lt"/>
                        </a:rPr>
                        <a:t>Office 365 is Microsoft’s subscription-based service that gives users access to the familiar, desktop office applications through the web browser and access to its cloud storage solution.</a:t>
                      </a:r>
                    </a:p>
                    <a:p>
                      <a:pPr fontAlgn="t"/>
                      <a:r>
                        <a:rPr lang="en-US" sz="900" u="sng" dirty="0">
                          <a:effectLst/>
                          <a:latin typeface="+mj-lt"/>
                          <a:hlinkClick r:id="rId10" tooltip="More Information"/>
                        </a:rPr>
                        <a:t>More Information</a:t>
                      </a:r>
                      <a:endParaRPr lang="en-US" sz="900" dirty="0">
                        <a:effectLst/>
                        <a:latin typeface="+mj-lt"/>
                      </a:endParaRPr>
                    </a:p>
                    <a:p>
                      <a:pPr fontAlgn="t"/>
                      <a:r>
                        <a:rPr lang="en-US" sz="900" dirty="0">
                          <a:effectLst/>
                          <a:latin typeface="+mj-lt"/>
                        </a:rPr>
                        <a:t>Teams: </a:t>
                      </a:r>
                      <a:r>
                        <a:rPr lang="en-US" sz="900" u="sng" dirty="0">
                          <a:effectLst/>
                          <a:latin typeface="+mj-lt"/>
                          <a:hlinkClick r:id="rId11"/>
                        </a:rPr>
                        <a:t>Video Overview</a:t>
                      </a:r>
                      <a:r>
                        <a:rPr lang="en-US" sz="900" u="none" dirty="0">
                          <a:effectLst/>
                          <a:latin typeface="+mj-lt"/>
                        </a:rPr>
                        <a:t>    </a:t>
                      </a:r>
                      <a:r>
                        <a:rPr lang="en-US" sz="900" u="sng" dirty="0">
                          <a:effectLst/>
                          <a:latin typeface="+mj-lt"/>
                          <a:hlinkClick r:id="rId12"/>
                        </a:rPr>
                        <a:t>Assignments and Feedback Video</a:t>
                      </a:r>
                      <a:endParaRPr lang="en-US" sz="900" dirty="0">
                        <a:effectLst/>
                        <a:latin typeface="+mj-lt"/>
                      </a:endParaRPr>
                    </a:p>
                    <a:p>
                      <a:pPr marL="0" marR="0" lvl="0" indent="0" algn="l" defTabSz="582930" rtl="0" eaLnBrk="1" fontAlgn="t" latinLnBrk="0" hangingPunct="1">
                        <a:lnSpc>
                          <a:spcPct val="100000"/>
                        </a:lnSpc>
                        <a:spcBef>
                          <a:spcPts val="0"/>
                        </a:spcBef>
                        <a:spcAft>
                          <a:spcPts val="0"/>
                        </a:spcAft>
                        <a:buClrTx/>
                        <a:buSzTx/>
                        <a:buFontTx/>
                        <a:buNone/>
                        <a:tabLst/>
                        <a:defRPr/>
                      </a:pPr>
                      <a:r>
                        <a:rPr lang="en-US" sz="900" dirty="0">
                          <a:effectLst/>
                          <a:latin typeface="+mj-lt"/>
                        </a:rPr>
                        <a:t>Outlook (student email):</a:t>
                      </a:r>
                      <a:r>
                        <a:rPr lang="en-US" sz="900" u="sng" dirty="0">
                          <a:effectLst/>
                          <a:latin typeface="+mj-lt"/>
                          <a:hlinkClick r:id="rId10" tooltip="English: Info on Accessing Teams and Office 365"/>
                        </a:rPr>
                        <a:t>English: Info on Accessing Teams and Office 365</a:t>
                      </a:r>
                      <a:endParaRPr lang="en-US" sz="900" dirty="0">
                        <a:effectLst/>
                        <a:latin typeface="+mj-lt"/>
                      </a:endParaRPr>
                    </a:p>
                  </a:txBody>
                  <a:tcPr marL="5783" marR="5783" marT="5783" marB="5783"/>
                </a:tc>
                <a:tc>
                  <a:txBody>
                    <a:bodyPr/>
                    <a:lstStyle/>
                    <a:p>
                      <a:pPr algn="ctr" fontAlgn="t"/>
                      <a:r>
                        <a:rPr lang="en-US" sz="900" dirty="0">
                          <a:effectLst/>
                          <a:latin typeface="+mj-lt"/>
                        </a:rPr>
                        <a:t>6-12 </a:t>
                      </a:r>
                    </a:p>
                  </a:txBody>
                  <a:tcPr marL="5783" marR="5783" marT="5783" marB="5783"/>
                </a:tc>
                <a:tc>
                  <a:txBody>
                    <a:bodyPr/>
                    <a:lstStyle/>
                    <a:p>
                      <a:pPr fontAlgn="t"/>
                      <a:r>
                        <a:rPr lang="en-US" sz="900" u="sng" dirty="0" err="1">
                          <a:effectLst/>
                          <a:latin typeface="+mj-lt"/>
                          <a:hlinkClick r:id="rId3"/>
                        </a:rPr>
                        <a:t>Classlink</a:t>
                      </a:r>
                      <a:r>
                        <a:rPr lang="en-US" sz="900" dirty="0" err="1">
                          <a:effectLst/>
                          <a:latin typeface="+mj-lt"/>
                        </a:rPr>
                        <a:t>or</a:t>
                      </a:r>
                      <a:r>
                        <a:rPr lang="en-US" sz="900" dirty="0">
                          <a:effectLst/>
                          <a:latin typeface="+mj-lt"/>
                        </a:rPr>
                        <a:t> directly from Office.com</a:t>
                      </a:r>
                      <a:br>
                        <a:rPr lang="en-US" sz="900" dirty="0">
                          <a:effectLst/>
                          <a:latin typeface="+mj-lt"/>
                        </a:rPr>
                      </a:br>
                      <a:r>
                        <a:rPr lang="en-US" sz="900" dirty="0">
                          <a:effectLst/>
                          <a:latin typeface="+mj-lt"/>
                        </a:rPr>
                        <a:t>Username: school email (username@issaquah.wednet.edu)</a:t>
                      </a:r>
                      <a:br>
                        <a:rPr lang="en-US" sz="900" dirty="0">
                          <a:effectLst/>
                          <a:latin typeface="+mj-lt"/>
                        </a:rPr>
                      </a:br>
                      <a:r>
                        <a:rPr lang="en-US" sz="900" dirty="0">
                          <a:effectLst/>
                          <a:latin typeface="+mj-lt"/>
                        </a:rPr>
                        <a:t>Password: school computer password</a:t>
                      </a:r>
                    </a:p>
                  </a:txBody>
                  <a:tcPr marL="5783" marR="5783" marT="5783" marB="5783"/>
                </a:tc>
                <a:extLst>
                  <a:ext uri="{0D108BD9-81ED-4DB2-BD59-A6C34878D82A}">
                    <a16:rowId xmlns:a16="http://schemas.microsoft.com/office/drawing/2014/main" val="517765807"/>
                  </a:ext>
                </a:extLst>
              </a:tr>
              <a:tr h="327567">
                <a:tc>
                  <a:txBody>
                    <a:bodyPr/>
                    <a:lstStyle/>
                    <a:p>
                      <a:pPr fontAlgn="t"/>
                      <a:r>
                        <a:rPr lang="en-US" sz="900" u="sng" dirty="0">
                          <a:effectLst/>
                          <a:latin typeface="+mj-lt"/>
                          <a:hlinkClick r:id="rId13"/>
                        </a:rPr>
                        <a:t>Seesaw</a:t>
                      </a:r>
                      <a:endParaRPr lang="en-US" sz="900" dirty="0">
                        <a:effectLst/>
                        <a:latin typeface="+mj-lt"/>
                      </a:endParaRPr>
                    </a:p>
                  </a:txBody>
                  <a:tcPr marL="5783" marR="5783" marT="5783" marB="5783">
                    <a:solidFill>
                      <a:schemeClr val="bg1"/>
                    </a:solidFill>
                  </a:tcPr>
                </a:tc>
                <a:tc>
                  <a:txBody>
                    <a:bodyPr/>
                    <a:lstStyle/>
                    <a:p>
                      <a:pPr fontAlgn="t"/>
                      <a:r>
                        <a:rPr lang="en-US" sz="900" dirty="0">
                          <a:effectLst/>
                          <a:latin typeface="+mj-lt"/>
                        </a:rPr>
                        <a:t>Seesaw gives students creative tools to capture and reflect on their learning – in real-time. </a:t>
                      </a:r>
                    </a:p>
                  </a:txBody>
                  <a:tcPr marL="5783" marR="5783" marT="5783" marB="5783">
                    <a:solidFill>
                      <a:schemeClr val="bg1"/>
                    </a:solidFill>
                  </a:tcPr>
                </a:tc>
                <a:tc>
                  <a:txBody>
                    <a:bodyPr/>
                    <a:lstStyle/>
                    <a:p>
                      <a:pPr algn="ctr" fontAlgn="t"/>
                      <a:r>
                        <a:rPr lang="en-US" sz="900" dirty="0">
                          <a:effectLst/>
                          <a:latin typeface="+mj-lt"/>
                        </a:rPr>
                        <a:t>6-12</a:t>
                      </a:r>
                    </a:p>
                  </a:txBody>
                  <a:tcPr marL="5783" marR="5783" marT="5783" marB="5783">
                    <a:solidFill>
                      <a:schemeClr val="bg1"/>
                    </a:solidFill>
                  </a:tcPr>
                </a:tc>
                <a:tc>
                  <a:txBody>
                    <a:bodyPr/>
                    <a:lstStyle/>
                    <a:p>
                      <a:pPr fontAlgn="t"/>
                      <a:r>
                        <a:rPr lang="en-US" sz="900" dirty="0">
                          <a:effectLst/>
                          <a:latin typeface="+mj-lt"/>
                        </a:rPr>
                        <a:t>As defined by classroom teacher</a:t>
                      </a:r>
                    </a:p>
                  </a:txBody>
                  <a:tcPr marL="5783" marR="5783" marT="5783" marB="5783">
                    <a:solidFill>
                      <a:schemeClr val="bg1"/>
                    </a:solidFill>
                  </a:tcPr>
                </a:tc>
                <a:extLst>
                  <a:ext uri="{0D108BD9-81ED-4DB2-BD59-A6C34878D82A}">
                    <a16:rowId xmlns:a16="http://schemas.microsoft.com/office/drawing/2014/main" val="2199383908"/>
                  </a:ext>
                </a:extLst>
              </a:tr>
              <a:tr h="753547">
                <a:tc>
                  <a:txBody>
                    <a:bodyPr/>
                    <a:lstStyle/>
                    <a:p>
                      <a:pPr fontAlgn="t"/>
                      <a:r>
                        <a:rPr lang="en-US" sz="900" u="sng" dirty="0">
                          <a:effectLst/>
                          <a:latin typeface="+mj-lt"/>
                          <a:hlinkClick r:id="rId14"/>
                        </a:rPr>
                        <a:t>Canvas</a:t>
                      </a:r>
                      <a:endParaRPr lang="en-US" sz="900" dirty="0">
                        <a:effectLst/>
                        <a:latin typeface="+mj-lt"/>
                      </a:endParaRPr>
                    </a:p>
                  </a:txBody>
                  <a:tcPr marL="5783" marR="5783" marT="5783" marB="5783"/>
                </a:tc>
                <a:tc>
                  <a:txBody>
                    <a:bodyPr/>
                    <a:lstStyle/>
                    <a:p>
                      <a:pPr fontAlgn="t"/>
                      <a:r>
                        <a:rPr lang="en-US" sz="900" dirty="0">
                          <a:effectLst/>
                          <a:latin typeface="+mj-lt"/>
                        </a:rPr>
                        <a:t>A Learning Management System (LMS) used to facilitate teaching and learning throughout the district.</a:t>
                      </a:r>
                    </a:p>
                  </a:txBody>
                  <a:tcPr marL="5783" marR="5783" marT="5783" marB="5783"/>
                </a:tc>
                <a:tc>
                  <a:txBody>
                    <a:bodyPr/>
                    <a:lstStyle/>
                    <a:p>
                      <a:pPr algn="ctr" fontAlgn="t"/>
                      <a:r>
                        <a:rPr lang="en-US" sz="900" dirty="0">
                          <a:effectLst/>
                          <a:latin typeface="+mj-lt"/>
                        </a:rPr>
                        <a:t>6-12</a:t>
                      </a:r>
                    </a:p>
                  </a:txBody>
                  <a:tcPr marL="5783" marR="5783" marT="5783" marB="5783"/>
                </a:tc>
                <a:tc>
                  <a:txBody>
                    <a:bodyPr/>
                    <a:lstStyle/>
                    <a:p>
                      <a:pPr fontAlgn="t"/>
                      <a:r>
                        <a:rPr lang="en-US" sz="900" u="sng" dirty="0">
                          <a:effectLst/>
                          <a:latin typeface="+mj-lt"/>
                          <a:hlinkClick r:id="rId14"/>
                        </a:rPr>
                        <a:t>Canvas</a:t>
                      </a:r>
                      <a:br>
                        <a:rPr lang="en-US" sz="900" dirty="0">
                          <a:effectLst/>
                          <a:latin typeface="+mj-lt"/>
                        </a:rPr>
                      </a:br>
                      <a:r>
                        <a:rPr lang="en-US" sz="900" dirty="0">
                          <a:effectLst/>
                          <a:latin typeface="+mj-lt"/>
                        </a:rPr>
                        <a:t>Username is computer login</a:t>
                      </a:r>
                      <a:br>
                        <a:rPr lang="en-US" sz="900" dirty="0">
                          <a:effectLst/>
                          <a:latin typeface="+mj-lt"/>
                        </a:rPr>
                      </a:br>
                      <a:r>
                        <a:rPr lang="en-US" sz="900" dirty="0">
                          <a:effectLst/>
                          <a:latin typeface="+mj-lt"/>
                        </a:rPr>
                        <a:t>Password is Student ID# + ISD</a:t>
                      </a:r>
                      <a:br>
                        <a:rPr lang="en-US" sz="900" dirty="0">
                          <a:effectLst/>
                          <a:latin typeface="+mj-lt"/>
                        </a:rPr>
                      </a:br>
                      <a:r>
                        <a:rPr lang="en-US" sz="900" dirty="0">
                          <a:effectLst/>
                          <a:latin typeface="+mj-lt"/>
                        </a:rPr>
                        <a:t>OR </a:t>
                      </a:r>
                      <a:r>
                        <a:rPr lang="en-US" sz="900" u="sng" dirty="0" err="1">
                          <a:effectLst/>
                          <a:latin typeface="+mj-lt"/>
                          <a:hlinkClick r:id="rId3"/>
                        </a:rPr>
                        <a:t>Classlink</a:t>
                      </a:r>
                      <a:r>
                        <a:rPr lang="en-US" sz="900" dirty="0">
                          <a:effectLst/>
                          <a:latin typeface="+mj-lt"/>
                        </a:rPr>
                        <a:t> - </a:t>
                      </a:r>
                      <a:r>
                        <a:rPr lang="en-US" sz="900" dirty="0" err="1">
                          <a:effectLst/>
                          <a:latin typeface="+mj-lt"/>
                        </a:rPr>
                        <a:t>Classlink</a:t>
                      </a:r>
                      <a:r>
                        <a:rPr lang="en-US" sz="900" dirty="0">
                          <a:effectLst/>
                          <a:latin typeface="+mj-lt"/>
                        </a:rPr>
                        <a:t> will save your username and password</a:t>
                      </a:r>
                    </a:p>
                  </a:txBody>
                  <a:tcPr marL="5783" marR="5783" marT="5783" marB="5783"/>
                </a:tc>
                <a:extLst>
                  <a:ext uri="{0D108BD9-81ED-4DB2-BD59-A6C34878D82A}">
                    <a16:rowId xmlns:a16="http://schemas.microsoft.com/office/drawing/2014/main" val="2082314"/>
                  </a:ext>
                </a:extLst>
              </a:tr>
              <a:tr h="327567">
                <a:tc>
                  <a:txBody>
                    <a:bodyPr/>
                    <a:lstStyle/>
                    <a:p>
                      <a:pPr fontAlgn="t"/>
                      <a:r>
                        <a:rPr lang="en-US" sz="900" dirty="0">
                          <a:effectLst/>
                          <a:latin typeface="+mj-lt"/>
                        </a:rPr>
                        <a:t>Discovery Ed</a:t>
                      </a:r>
                    </a:p>
                  </a:txBody>
                  <a:tcPr marL="5783" marR="5783" marT="5783" marB="5783">
                    <a:solidFill>
                      <a:schemeClr val="bg1"/>
                    </a:solidFill>
                  </a:tcPr>
                </a:tc>
                <a:tc>
                  <a:txBody>
                    <a:bodyPr/>
                    <a:lstStyle/>
                    <a:p>
                      <a:pPr fontAlgn="t"/>
                      <a:r>
                        <a:rPr lang="en-US" sz="900" dirty="0">
                          <a:effectLst/>
                          <a:latin typeface="+mj-lt"/>
                        </a:rPr>
                        <a:t>Discovery Education offers an online curriculum with a variety of supplemental texts, multimedia content, lesson plans and PD</a:t>
                      </a:r>
                    </a:p>
                  </a:txBody>
                  <a:tcPr marL="5783" marR="5783" marT="5783" marB="5783">
                    <a:solidFill>
                      <a:schemeClr val="bg1"/>
                    </a:solidFill>
                  </a:tcPr>
                </a:tc>
                <a:tc>
                  <a:txBody>
                    <a:bodyPr/>
                    <a:lstStyle/>
                    <a:p>
                      <a:pPr algn="ctr" fontAlgn="t"/>
                      <a:r>
                        <a:rPr lang="en-US" sz="900" dirty="0">
                          <a:effectLst/>
                          <a:latin typeface="+mj-lt"/>
                        </a:rPr>
                        <a:t>6-12</a:t>
                      </a:r>
                    </a:p>
                  </a:txBody>
                  <a:tcPr marL="5783" marR="5783" marT="5783" marB="5783">
                    <a:solidFill>
                      <a:schemeClr val="bg1"/>
                    </a:solidFill>
                  </a:tcPr>
                </a:tc>
                <a:tc>
                  <a:txBody>
                    <a:bodyPr/>
                    <a:lstStyle/>
                    <a:p>
                      <a:pPr fontAlgn="t"/>
                      <a:r>
                        <a:rPr lang="en-US" sz="900" u="sng" dirty="0" err="1">
                          <a:effectLst/>
                          <a:latin typeface="+mj-lt"/>
                          <a:hlinkClick r:id="rId3"/>
                        </a:rPr>
                        <a:t>Classlink</a:t>
                      </a:r>
                      <a:r>
                        <a:rPr lang="en-US" sz="900" u="sng" dirty="0">
                          <a:effectLst/>
                          <a:latin typeface="+mj-lt"/>
                        </a:rPr>
                        <a:t> </a:t>
                      </a:r>
                      <a:r>
                        <a:rPr lang="en-US" sz="900" dirty="0">
                          <a:effectLst/>
                          <a:latin typeface="+mj-lt"/>
                        </a:rPr>
                        <a:t>Username is the computer login</a:t>
                      </a:r>
                      <a:br>
                        <a:rPr lang="en-US" sz="900" dirty="0">
                          <a:effectLst/>
                          <a:latin typeface="+mj-lt"/>
                        </a:rPr>
                      </a:br>
                      <a:r>
                        <a:rPr lang="en-US" sz="900" dirty="0">
                          <a:effectLst/>
                          <a:latin typeface="+mj-lt"/>
                        </a:rPr>
                        <a:t>Password: </a:t>
                      </a:r>
                      <a:r>
                        <a:rPr lang="en-US" sz="900" dirty="0" err="1">
                          <a:effectLst/>
                          <a:latin typeface="+mj-lt"/>
                        </a:rPr>
                        <a:t>issaquah</a:t>
                      </a:r>
                      <a:endParaRPr lang="en-US" sz="900" dirty="0">
                        <a:effectLst/>
                        <a:latin typeface="+mj-lt"/>
                      </a:endParaRPr>
                    </a:p>
                  </a:txBody>
                  <a:tcPr marL="5783" marR="5783" marT="5783" marB="5783">
                    <a:solidFill>
                      <a:schemeClr val="bg1"/>
                    </a:solidFill>
                  </a:tcPr>
                </a:tc>
                <a:extLst>
                  <a:ext uri="{0D108BD9-81ED-4DB2-BD59-A6C34878D82A}">
                    <a16:rowId xmlns:a16="http://schemas.microsoft.com/office/drawing/2014/main" val="559695087"/>
                  </a:ext>
                </a:extLst>
              </a:tr>
              <a:tr h="253590">
                <a:tc>
                  <a:txBody>
                    <a:bodyPr/>
                    <a:lstStyle/>
                    <a:p>
                      <a:pPr fontAlgn="t"/>
                      <a:r>
                        <a:rPr lang="en-US" sz="900">
                          <a:effectLst/>
                          <a:latin typeface="+mj-lt"/>
                        </a:rPr>
                        <a:t>Online Textbooks</a:t>
                      </a:r>
                    </a:p>
                  </a:txBody>
                  <a:tcPr marL="5783" marR="5783" marT="5783" marB="5783"/>
                </a:tc>
                <a:tc>
                  <a:txBody>
                    <a:bodyPr/>
                    <a:lstStyle/>
                    <a:p>
                      <a:pPr fontAlgn="t"/>
                      <a:r>
                        <a:rPr lang="en-US" sz="900">
                          <a:effectLst/>
                          <a:latin typeface="+mj-lt"/>
                        </a:rPr>
                        <a:t>Online textbooks are available for a variety of content and curriculum.</a:t>
                      </a:r>
                    </a:p>
                  </a:txBody>
                  <a:tcPr marL="5783" marR="5783" marT="5783" marB="5783"/>
                </a:tc>
                <a:tc>
                  <a:txBody>
                    <a:bodyPr/>
                    <a:lstStyle/>
                    <a:p>
                      <a:pPr algn="ctr" fontAlgn="t"/>
                      <a:r>
                        <a:rPr lang="en-US" sz="900" dirty="0">
                          <a:effectLst/>
                          <a:latin typeface="+mj-lt"/>
                        </a:rPr>
                        <a:t>6-12</a:t>
                      </a:r>
                    </a:p>
                  </a:txBody>
                  <a:tcPr marL="5783" marR="5783" marT="5783" marB="5783"/>
                </a:tc>
                <a:tc>
                  <a:txBody>
                    <a:bodyPr/>
                    <a:lstStyle/>
                    <a:p>
                      <a:pPr fontAlgn="t"/>
                      <a:r>
                        <a:rPr lang="en-US" sz="900" u="sng" dirty="0" err="1">
                          <a:effectLst/>
                          <a:latin typeface="+mj-lt"/>
                          <a:hlinkClick r:id="rId3"/>
                        </a:rPr>
                        <a:t>Classlink</a:t>
                      </a:r>
                      <a:endParaRPr lang="en-US" sz="900" dirty="0">
                        <a:effectLst/>
                        <a:latin typeface="+mj-lt"/>
                      </a:endParaRPr>
                    </a:p>
                  </a:txBody>
                  <a:tcPr marL="5783" marR="5783" marT="5783" marB="5783"/>
                </a:tc>
                <a:extLst>
                  <a:ext uri="{0D108BD9-81ED-4DB2-BD59-A6C34878D82A}">
                    <a16:rowId xmlns:a16="http://schemas.microsoft.com/office/drawing/2014/main" val="834251258"/>
                  </a:ext>
                </a:extLst>
              </a:tr>
              <a:tr h="434062">
                <a:tc>
                  <a:txBody>
                    <a:bodyPr/>
                    <a:lstStyle/>
                    <a:p>
                      <a:pPr fontAlgn="t"/>
                      <a:r>
                        <a:rPr lang="en-US" sz="900" u="sng" dirty="0">
                          <a:effectLst/>
                          <a:latin typeface="+mj-lt"/>
                          <a:hlinkClick r:id="rId15"/>
                        </a:rPr>
                        <a:t>King County Library Systems</a:t>
                      </a:r>
                      <a:endParaRPr lang="en-US" sz="900" dirty="0">
                        <a:effectLst/>
                        <a:latin typeface="+mj-lt"/>
                      </a:endParaRPr>
                    </a:p>
                  </a:txBody>
                  <a:tcPr marL="5783" marR="5783" marT="5783" marB="5783">
                    <a:solidFill>
                      <a:schemeClr val="bg1"/>
                    </a:solidFill>
                  </a:tcPr>
                </a:tc>
                <a:tc>
                  <a:txBody>
                    <a:bodyPr/>
                    <a:lstStyle/>
                    <a:p>
                      <a:pPr fontAlgn="t"/>
                      <a:r>
                        <a:rPr lang="en-US" sz="900" dirty="0">
                          <a:effectLst/>
                          <a:latin typeface="+mj-lt"/>
                        </a:rPr>
                        <a:t>Access to all of KCLS online information and tools.</a:t>
                      </a:r>
                    </a:p>
                  </a:txBody>
                  <a:tcPr marL="5783" marR="5783" marT="5783" marB="5783">
                    <a:solidFill>
                      <a:schemeClr val="bg1"/>
                    </a:solidFill>
                  </a:tcPr>
                </a:tc>
                <a:tc>
                  <a:txBody>
                    <a:bodyPr/>
                    <a:lstStyle/>
                    <a:p>
                      <a:pPr algn="ctr" fontAlgn="t"/>
                      <a:r>
                        <a:rPr lang="en-US" sz="900" dirty="0">
                          <a:effectLst/>
                          <a:latin typeface="+mj-lt"/>
                        </a:rPr>
                        <a:t>K-12</a:t>
                      </a:r>
                    </a:p>
                  </a:txBody>
                  <a:tcPr marL="5783" marR="5783" marT="5783" marB="5783">
                    <a:solidFill>
                      <a:schemeClr val="bg1"/>
                    </a:solidFill>
                  </a:tcPr>
                </a:tc>
                <a:tc>
                  <a:txBody>
                    <a:bodyPr/>
                    <a:lstStyle/>
                    <a:p>
                      <a:pPr fontAlgn="t"/>
                      <a:r>
                        <a:rPr lang="en-US" sz="900" dirty="0">
                          <a:effectLst/>
                          <a:latin typeface="+mj-lt"/>
                        </a:rPr>
                        <a:t>User Name: 4 1 1 _ _ _ _ _ _ _</a:t>
                      </a:r>
                      <a:br>
                        <a:rPr lang="en-US" sz="900" dirty="0">
                          <a:effectLst/>
                          <a:latin typeface="+mj-lt"/>
                        </a:rPr>
                      </a:br>
                      <a:r>
                        <a:rPr lang="en-US" sz="900" dirty="0">
                          <a:effectLst/>
                          <a:latin typeface="+mj-lt"/>
                        </a:rPr>
                        <a:t>(7 digit ASB card number)</a:t>
                      </a:r>
                      <a:br>
                        <a:rPr lang="en-US" sz="900" dirty="0">
                          <a:effectLst/>
                          <a:latin typeface="+mj-lt"/>
                        </a:rPr>
                      </a:br>
                      <a:r>
                        <a:rPr lang="en-US" sz="900" dirty="0">
                          <a:effectLst/>
                          <a:latin typeface="+mj-lt"/>
                        </a:rPr>
                        <a:t>PIN/Passcode: _ _ _ _</a:t>
                      </a:r>
                      <a:br>
                        <a:rPr lang="en-US" sz="900" dirty="0">
                          <a:effectLst/>
                          <a:latin typeface="+mj-lt"/>
                        </a:rPr>
                      </a:br>
                      <a:r>
                        <a:rPr lang="en-US" sz="900" dirty="0">
                          <a:effectLst/>
                          <a:latin typeface="+mj-lt"/>
                        </a:rPr>
                        <a:t>(Last 4 digits of ASB card number)</a:t>
                      </a:r>
                    </a:p>
                  </a:txBody>
                  <a:tcPr marL="5783" marR="5783" marT="5783" marB="5783">
                    <a:solidFill>
                      <a:schemeClr val="bg1"/>
                    </a:solidFill>
                  </a:tcPr>
                </a:tc>
                <a:extLst>
                  <a:ext uri="{0D108BD9-81ED-4DB2-BD59-A6C34878D82A}">
                    <a16:rowId xmlns:a16="http://schemas.microsoft.com/office/drawing/2014/main" val="1859465013"/>
                  </a:ext>
                </a:extLst>
              </a:tr>
              <a:tr h="540557">
                <a:tc>
                  <a:txBody>
                    <a:bodyPr/>
                    <a:lstStyle/>
                    <a:p>
                      <a:pPr fontAlgn="t"/>
                      <a:r>
                        <a:rPr lang="en-US" sz="900" u="sng">
                          <a:effectLst/>
                          <a:latin typeface="+mj-lt"/>
                          <a:hlinkClick r:id="rId16"/>
                        </a:rPr>
                        <a:t>Skyward/Family Access</a:t>
                      </a:r>
                      <a:endParaRPr lang="en-US" sz="900">
                        <a:effectLst/>
                        <a:latin typeface="+mj-lt"/>
                      </a:endParaRPr>
                    </a:p>
                  </a:txBody>
                  <a:tcPr marL="5783" marR="5783" marT="5783" marB="5783"/>
                </a:tc>
                <a:tc>
                  <a:txBody>
                    <a:bodyPr/>
                    <a:lstStyle/>
                    <a:p>
                      <a:pPr fontAlgn="t"/>
                      <a:r>
                        <a:rPr lang="en-US" sz="900">
                          <a:effectLst/>
                          <a:latin typeface="+mj-lt"/>
                        </a:rPr>
                        <a:t>Family Access gives parents and students on-line access to student information, including test scores, attendance, class schedules, and immunization records. Parents can verify on-line that the emergency contact information on each student is correct. </a:t>
                      </a:r>
                      <a:r>
                        <a:rPr lang="en-US" sz="900" u="sng">
                          <a:effectLst/>
                          <a:latin typeface="+mj-lt"/>
                          <a:hlinkClick r:id="rId17"/>
                        </a:rPr>
                        <a:t>More information is available here.</a:t>
                      </a:r>
                      <a:endParaRPr lang="en-US" sz="900">
                        <a:effectLst/>
                        <a:latin typeface="+mj-lt"/>
                      </a:endParaRPr>
                    </a:p>
                  </a:txBody>
                  <a:tcPr marL="5783" marR="5783" marT="5783" marB="5783"/>
                </a:tc>
                <a:tc>
                  <a:txBody>
                    <a:bodyPr/>
                    <a:lstStyle/>
                    <a:p>
                      <a:pPr algn="ctr" fontAlgn="t"/>
                      <a:r>
                        <a:rPr lang="en-US" sz="900" dirty="0">
                          <a:effectLst/>
                          <a:latin typeface="+mj-lt"/>
                        </a:rPr>
                        <a:t>K-12</a:t>
                      </a:r>
                    </a:p>
                  </a:txBody>
                  <a:tcPr marL="5783" marR="5783" marT="5783" marB="5783"/>
                </a:tc>
                <a:tc>
                  <a:txBody>
                    <a:bodyPr/>
                    <a:lstStyle/>
                    <a:p>
                      <a:pPr fontAlgn="t"/>
                      <a:r>
                        <a:rPr lang="en-US" sz="900" dirty="0">
                          <a:effectLst/>
                          <a:latin typeface="+mj-lt"/>
                        </a:rPr>
                        <a:t>Students: School username and password they chose.</a:t>
                      </a:r>
                      <a:br>
                        <a:rPr lang="en-US" sz="900" dirty="0">
                          <a:effectLst/>
                          <a:latin typeface="+mj-lt"/>
                        </a:rPr>
                      </a:br>
                      <a:r>
                        <a:rPr lang="en-US" sz="900" dirty="0">
                          <a:effectLst/>
                          <a:latin typeface="+mj-lt"/>
                        </a:rPr>
                        <a:t>Parents: District provided username and password you chose.</a:t>
                      </a:r>
                    </a:p>
                  </a:txBody>
                  <a:tcPr marL="5783" marR="5783" marT="5783" marB="5783"/>
                </a:tc>
                <a:extLst>
                  <a:ext uri="{0D108BD9-81ED-4DB2-BD59-A6C34878D82A}">
                    <a16:rowId xmlns:a16="http://schemas.microsoft.com/office/drawing/2014/main" val="3643333084"/>
                  </a:ext>
                </a:extLst>
              </a:tr>
              <a:tr h="142325">
                <a:tc>
                  <a:txBody>
                    <a:bodyPr/>
                    <a:lstStyle/>
                    <a:p>
                      <a:pPr fontAlgn="t"/>
                      <a:r>
                        <a:rPr lang="en-US" sz="900" u="sng" dirty="0">
                          <a:effectLst/>
                          <a:latin typeface="+mj-lt"/>
                          <a:hlinkClick r:id="rId18"/>
                        </a:rPr>
                        <a:t>Common Sense Media</a:t>
                      </a:r>
                      <a:endParaRPr lang="en-US" sz="900" dirty="0">
                        <a:effectLst/>
                        <a:latin typeface="+mj-lt"/>
                      </a:endParaRPr>
                    </a:p>
                  </a:txBody>
                  <a:tcPr marL="5783" marR="5783" marT="5783" marB="5783">
                    <a:solidFill>
                      <a:schemeClr val="bg1"/>
                    </a:solidFill>
                  </a:tcPr>
                </a:tc>
                <a:tc>
                  <a:txBody>
                    <a:bodyPr/>
                    <a:lstStyle/>
                    <a:p>
                      <a:pPr fontAlgn="t"/>
                      <a:r>
                        <a:rPr lang="en-US" sz="900" dirty="0">
                          <a:effectLst/>
                          <a:latin typeface="+mj-lt"/>
                        </a:rPr>
                        <a:t>A resource for teachers and families on educational apps, movies, music, video games and other digital content.</a:t>
                      </a:r>
                    </a:p>
                  </a:txBody>
                  <a:tcPr marL="5783" marR="5783" marT="5783" marB="5783">
                    <a:solidFill>
                      <a:schemeClr val="bg1"/>
                    </a:solidFill>
                  </a:tcPr>
                </a:tc>
                <a:tc>
                  <a:txBody>
                    <a:bodyPr/>
                    <a:lstStyle/>
                    <a:p>
                      <a:pPr fontAlgn="t"/>
                      <a:endParaRPr lang="en-US" sz="900" dirty="0">
                        <a:effectLst/>
                        <a:latin typeface="+mj-lt"/>
                      </a:endParaRPr>
                    </a:p>
                  </a:txBody>
                  <a:tcPr marL="5783" marR="5783" marT="5783" marB="5783">
                    <a:solidFill>
                      <a:schemeClr val="bg1"/>
                    </a:solidFill>
                  </a:tcPr>
                </a:tc>
                <a:tc>
                  <a:txBody>
                    <a:bodyPr/>
                    <a:lstStyle/>
                    <a:p>
                      <a:endParaRPr lang="en-US" sz="900" dirty="0">
                        <a:latin typeface="+mj-lt"/>
                      </a:endParaRPr>
                    </a:p>
                  </a:txBody>
                  <a:tcPr marL="13880" marR="13880" marT="6940" marB="6940">
                    <a:solidFill>
                      <a:schemeClr val="bg1"/>
                    </a:solidFill>
                  </a:tcPr>
                </a:tc>
                <a:extLst>
                  <a:ext uri="{0D108BD9-81ED-4DB2-BD59-A6C34878D82A}">
                    <a16:rowId xmlns:a16="http://schemas.microsoft.com/office/drawing/2014/main" val="1006849285"/>
                  </a:ext>
                </a:extLst>
              </a:tr>
            </a:tbl>
          </a:graphicData>
        </a:graphic>
      </p:graphicFrame>
      <p:sp>
        <p:nvSpPr>
          <p:cNvPr id="2" name="Rectangle 1">
            <a:extLst>
              <a:ext uri="{FF2B5EF4-FFF2-40B4-BE49-F238E27FC236}">
                <a16:creationId xmlns:a16="http://schemas.microsoft.com/office/drawing/2014/main" id="{868918DD-C35A-4594-849A-BCDFA8613DC2}"/>
              </a:ext>
            </a:extLst>
          </p:cNvPr>
          <p:cNvSpPr/>
          <p:nvPr/>
        </p:nvSpPr>
        <p:spPr>
          <a:xfrm>
            <a:off x="3303591" y="1277955"/>
            <a:ext cx="3346557" cy="646331"/>
          </a:xfrm>
          <a:prstGeom prst="rect">
            <a:avLst/>
          </a:prstGeom>
        </p:spPr>
        <p:txBody>
          <a:bodyPr wrap="none">
            <a:spAutoFit/>
          </a:bodyPr>
          <a:lstStyle/>
          <a:p>
            <a:r>
              <a:rPr lang="en-US" dirty="0">
                <a:solidFill>
                  <a:srgbClr val="0070C0"/>
                </a:solidFill>
                <a:hlinkClick r:id="rId19">
                  <a:extLst>
                    <a:ext uri="{A12FA001-AC4F-418D-AE19-62706E023703}">
                      <ahyp:hlinkClr xmlns:ahyp="http://schemas.microsoft.com/office/drawing/2018/hyperlinkcolor" val="tx"/>
                    </a:ext>
                  </a:extLst>
                </a:hlinkClick>
              </a:rPr>
              <a:t>ISD Home Page:</a:t>
            </a:r>
          </a:p>
          <a:p>
            <a:r>
              <a:rPr lang="en-US" dirty="0">
                <a:solidFill>
                  <a:srgbClr val="0070C0"/>
                </a:solidFill>
                <a:hlinkClick r:id="rId19">
                  <a:extLst>
                    <a:ext uri="{A12FA001-AC4F-418D-AE19-62706E023703}">
                      <ahyp:hlinkClr xmlns:ahyp="http://schemas.microsoft.com/office/drawing/2018/hyperlinkcolor" val="tx"/>
                    </a:ext>
                  </a:extLst>
                </a:hlinkClick>
              </a:rPr>
              <a:t>https://www.issaquah.wednet.edu/</a:t>
            </a:r>
            <a:endParaRPr lang="en-US" dirty="0">
              <a:solidFill>
                <a:srgbClr val="0070C0"/>
              </a:solidFill>
            </a:endParaRPr>
          </a:p>
        </p:txBody>
      </p:sp>
    </p:spTree>
    <p:extLst>
      <p:ext uri="{BB962C8B-B14F-4D97-AF65-F5344CB8AC3E}">
        <p14:creationId xmlns:p14="http://schemas.microsoft.com/office/powerpoint/2010/main" val="63995307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D582A3D1150147A57A9A4E1C9C3488" ma:contentTypeVersion="13" ma:contentTypeDescription="Create a new document." ma:contentTypeScope="" ma:versionID="084cb6584da775343ee0ed01c8e50678">
  <xsd:schema xmlns:xsd="http://www.w3.org/2001/XMLSchema" xmlns:xs="http://www.w3.org/2001/XMLSchema" xmlns:p="http://schemas.microsoft.com/office/2006/metadata/properties" xmlns:ns3="4b9c5f4f-b1c9-4e27-a856-173b5cc46259" xmlns:ns4="b8e43922-024a-4dc6-a427-970d7bd208a5" targetNamespace="http://schemas.microsoft.com/office/2006/metadata/properties" ma:root="true" ma:fieldsID="911f17640d76b7d39c708e5c846f1d90" ns3:_="" ns4:_="">
    <xsd:import namespace="4b9c5f4f-b1c9-4e27-a856-173b5cc46259"/>
    <xsd:import namespace="b8e43922-024a-4dc6-a427-970d7bd208a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9c5f4f-b1c9-4e27-a856-173b5cc4625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e43922-024a-4dc6-a427-970d7bd208a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73A1B1-945A-467A-8D5E-EF1BC8BEEC9F}">
  <ds:schemaRefs>
    <ds:schemaRef ds:uri="http://schemas.microsoft.com/sharepoint/v3/contenttype/forms"/>
  </ds:schemaRefs>
</ds:datastoreItem>
</file>

<file path=customXml/itemProps2.xml><?xml version="1.0" encoding="utf-8"?>
<ds:datastoreItem xmlns:ds="http://schemas.openxmlformats.org/officeDocument/2006/customXml" ds:itemID="{723997E0-EB6E-4B7F-9FE3-1C738FFCAB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9c5f4f-b1c9-4e27-a856-173b5cc46259"/>
    <ds:schemaRef ds:uri="b8e43922-024a-4dc6-a427-970d7bd208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136</TotalTime>
  <Words>1697</Words>
  <Application>Microsoft Office PowerPoint</Application>
  <PresentationFormat>Custom</PresentationFormat>
  <Paragraphs>216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DJB Chalk It Up</vt:lpstr>
      <vt:lpstr>Gill Sans MT</vt:lpstr>
      <vt:lpstr>Gallery</vt:lpstr>
      <vt:lpstr>Remote      ISD Learning Playbook</vt:lpstr>
      <vt:lpstr>PowerPoint Presentation</vt:lpstr>
      <vt:lpstr>PowerPoint Presentation</vt:lpstr>
      <vt:lpstr>PowerPoint Presentation</vt:lpstr>
      <vt:lpstr>PowerPoint Presentation</vt:lpstr>
      <vt:lpstr>PowerPoint Presentation</vt:lpstr>
      <vt:lpstr>PowerPoint Presentation</vt:lpstr>
      <vt:lpstr>  Digital Tools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LOPEZ,VALERIE (Agilent USA)</dc:creator>
  <cp:lastModifiedBy>LOPEZ,VALERIE (Agilent USA)</cp:lastModifiedBy>
  <cp:revision>5</cp:revision>
  <dcterms:created xsi:type="dcterms:W3CDTF">2020-08-28T02:02:55Z</dcterms:created>
  <dcterms:modified xsi:type="dcterms:W3CDTF">2020-08-28T06:20:48Z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0x0101004FD582A3D1150147A57A9A4E1C9C3488</vt:lpwstr>
  </property>
</Properties>
</file>